
<file path=[Content_Types].xml><?xml version="1.0" encoding="utf-8"?>
<Types xmlns="http://schemas.openxmlformats.org/package/2006/content-types">
  <Default ContentType="image/jpeg" Extension="jpeg"/>
  <Default ContentType="application/vnd.openxmlformats-officedocument.spreadsheetml.sheet" Extension="xlsx"/>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custom-properties+xml" PartName="/docProps/custom.xml"/>
  <Override ContentType="application/vnd.openxmlformats-officedocument.drawingml.chart+xml" PartName="/ppt/charts/chart1.xml"/>
  <Override ContentType="application/vnd.openxmlformats-officedocument.drawingml.chart+xml" PartName="/ppt/charts/chart2.xml"/>
  <Override ContentType="application/vnd.ms-office.chartcolorstyle+xml" PartName="/ppt/charts/colors1.xml"/>
  <Override ContentType="application/vnd.ms-office.chartcolorstyle+xml" PartName="/ppt/charts/colors2.xml"/>
  <Override ContentType="application/vnd.ms-office.chartstyle+xml" PartName="/ppt/charts/style1.xml"/>
  <Override ContentType="application/vnd.ms-office.chartstyle+xml" PartName="/ppt/charts/style2.xml"/>
  <Override ContentType="application/x-fontdata" PartName="/ppt/fonts/font1.fntdata"/>
  <Override ContentType="application/x-fontdata" PartName="/ppt/fonts/font2.fntdata"/>
  <Override ContentType="application/x-fontdata" PartName="/ppt/fonts/font3.fntdata"/>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Lst>
  <p:sldSz cx="12192000" cy="6858000"/>
  <p:notesSz cx="6858000" cy="9144000"/>
  <p:embeddedFontLst>
    <p:embeddedFont>
      <p:font typeface="汉仪雅酷黑 75W" panose="020B0804020202020204" pitchFamily="34" charset="-122"/>
      <p:bold r:id="rId22"/>
    </p:embeddedFont>
    <p:embeddedFont>
      <p:font typeface="微软雅黑" panose="020B0503020204020204" charset="-122"/>
      <p:regular r:id="rId23"/>
    </p:embeddedFont>
    <p:embeddedFont>
      <p:font typeface="等线" panose="02010600030101010101" charset="-122"/>
      <p:regular r:id="rId2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7B81"/>
    <a:srgbClr val="33AA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08" autoAdjust="0"/>
    <p:restoredTop sz="94660"/>
  </p:normalViewPr>
  <p:slideViewPr>
    <p:cSldViewPr snapToGrid="0">
      <p:cViewPr>
        <p:scale>
          <a:sx n="75" d="100"/>
          <a:sy n="75" d="100"/>
        </p:scale>
        <p:origin x="1008" y="7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46083672"/>
        <c:axId val="46084000"/>
      </c:barChart>
      <c:catAx>
        <c:axId val="46083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46084000"/>
        <c:crosses val="autoZero"/>
        <c:auto val="1"/>
        <c:lblAlgn val="ctr"/>
        <c:lblOffset val="100"/>
        <c:noMultiLvlLbl val="0"/>
      </c:catAx>
      <c:valAx>
        <c:axId val="46084000"/>
        <c:scaling>
          <c:orientation val="minMax"/>
        </c:scaling>
        <c:delete val="1"/>
        <c:axPos val="l"/>
        <c:numFmt formatCode="General" sourceLinked="1"/>
        <c:majorTickMark val="none"/>
        <c:minorTickMark val="none"/>
        <c:tickLblPos val="nextTo"/>
        <c:txPr>
          <a:bodyPr rot="-60000000" spcFirstLastPara="0"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4608367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列1</c:v>
                </c:pt>
              </c:strCache>
            </c:strRef>
          </c:tx>
          <c:spPr>
            <a:solidFill>
              <a:schemeClr val="accent2">
                <a:lumMod val="40000"/>
                <a:lumOff val="60000"/>
              </a:schemeClr>
            </a:solidFill>
            <a:ln w="19050">
              <a:solidFill>
                <a:schemeClr val="bg1"/>
              </a:solidFill>
            </a:ln>
          </c:spPr>
          <c:explosion val="0"/>
          <c:dPt>
            <c:idx val="0"/>
            <c:bubble3D val="0"/>
            <c:explosion val="5"/>
            <c:spPr>
              <a:solidFill>
                <a:schemeClr val="accent1"/>
              </a:solidFill>
              <a:ln w="19050">
                <a:noFill/>
              </a:ln>
              <a:effectLst/>
            </c:spPr>
          </c:dPt>
          <c:dPt>
            <c:idx val="1"/>
            <c:bubble3D val="0"/>
            <c:explosion val="5"/>
            <c:spPr>
              <a:solidFill>
                <a:schemeClr val="accent2">
                  <a:alpha val="50000"/>
                </a:schemeClr>
              </a:solidFill>
              <a:ln w="19050">
                <a:noFill/>
              </a:ln>
              <a:effectLst/>
            </c:spPr>
          </c:dPt>
          <c:dPt>
            <c:idx val="2"/>
            <c:bubble3D val="0"/>
            <c:explosion val="5"/>
            <c:spPr>
              <a:solidFill>
                <a:schemeClr val="accent2">
                  <a:lumMod val="40000"/>
                  <a:lumOff val="60000"/>
                  <a:alpha val="80000"/>
                </a:schemeClr>
              </a:solidFill>
              <a:ln w="19050">
                <a:noFill/>
              </a:ln>
              <a:effectLst/>
            </c:spPr>
          </c:dPt>
          <c:dLbls>
            <c:delete val="1"/>
          </c:dLbls>
          <c:cat>
            <c:strRef>
              <c:f>Sheet1!$A$2:$A$4</c:f>
              <c:strCache>
                <c:ptCount val="3"/>
                <c:pt idx="0">
                  <c:v>第一季度</c:v>
                </c:pt>
                <c:pt idx="1">
                  <c:v>第二季度</c:v>
                </c:pt>
                <c:pt idx="2">
                  <c:v>第三季度</c:v>
                </c:pt>
              </c:strCache>
            </c:strRef>
          </c:cat>
          <c:val>
            <c:numRef>
              <c:f>Sheet1!$B$2:$B$4</c:f>
              <c:numCache>
                <c:formatCode>General</c:formatCode>
                <c:ptCount val="3"/>
                <c:pt idx="0">
                  <c:v>8.2</c:v>
                </c:pt>
                <c:pt idx="1">
                  <c:v>3.2</c:v>
                </c:pt>
                <c:pt idx="2">
                  <c:v>1.4</c:v>
                </c:pt>
              </c:numCache>
            </c:numRef>
          </c:val>
        </c:ser>
        <c:dLbls>
          <c:showLegendKey val="0"/>
          <c:showVal val="0"/>
          <c:showCatName val="0"/>
          <c:showSerName val="0"/>
          <c:showPercent val="0"/>
          <c:showBubbleSize val="0"/>
          <c:showLeaderLines val="1"/>
        </c:dLbls>
        <c:firstSliceAng val="0"/>
        <c:holeSize val="60"/>
      </c:doughnut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ea"/>
              <a:sym typeface="+mn-lt"/>
            </a:defRPr>
          </a:pPr>
        </a:p>
      </c:txPr>
    </c:legend>
    <c:plotVisOnly val="1"/>
    <c:dispBlanksAs val="gap"/>
    <c:showDLblsOverMax val="0"/>
  </c:chart>
  <c:spPr>
    <a:noFill/>
    <a:ln>
      <a:noFill/>
    </a:ln>
    <a:effectLst/>
  </c:spPr>
  <c:txPr>
    <a:bodyPr/>
    <a:lstStyle/>
    <a:p>
      <a:pPr>
        <a:defRPr lang="zh-CN">
          <a:latin typeface="+mn-lt"/>
          <a:ea typeface="+mn-ea"/>
          <a:cs typeface="+mn-ea"/>
          <a:sym typeface="+mn-lt"/>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2.pn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755E70-1D80-424C-90A9-45C931A3FCC1}"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F52618-7F18-4582-986D-5A51092F0CE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8F52618-7F18-4582-986D-5A51092F0CE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8E12EFA0-B6A6-4503-9462-F1359983F72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4284EE7-9CED-40AA-A758-79705973B63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2EFA0-B6A6-4503-9462-F1359983F72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284EE7-9CED-40AA-A758-79705973B633}" type="slidenum">
              <a:rPr lang="zh-CN" altLang="en-US" smtClean="0"/>
            </a:fld>
            <a:endParaRPr lang="zh-CN" altLang="en-US"/>
          </a:p>
        </p:txBody>
      </p:sp>
      <p:grpSp>
        <p:nvGrpSpPr>
          <p:cNvPr id="8" name="组合 7"/>
          <p:cNvGrpSpPr/>
          <p:nvPr userDrawn="1"/>
        </p:nvGrpSpPr>
        <p:grpSpPr>
          <a:xfrm>
            <a:off x="0" y="0"/>
            <a:ext cx="12192000" cy="6858000"/>
            <a:chOff x="0" y="0"/>
            <a:chExt cx="12192000" cy="6858000"/>
          </a:xfrm>
        </p:grpSpPr>
        <p:pic>
          <p:nvPicPr>
            <p:cNvPr id="9" name="图片 8"/>
            <p:cNvPicPr>
              <a:picLocks noChangeAspect="1"/>
            </p:cNvPicPr>
            <p:nvPr/>
          </p:nvPicPr>
          <p:blipFill rotWithShape="1">
            <a:blip r:embed="rId2"/>
            <a:srcRect l="20429" r="9820"/>
            <a:stretch>
              <a:fillRect/>
            </a:stretch>
          </p:blipFill>
          <p:spPr>
            <a:xfrm rot="16200000">
              <a:off x="2667000" y="-2667000"/>
              <a:ext cx="6858000" cy="12192000"/>
            </a:xfrm>
            <a:prstGeom prst="rect">
              <a:avLst/>
            </a:prstGeom>
          </p:spPr>
        </p:pic>
        <p:sp>
          <p:nvSpPr>
            <p:cNvPr id="10" name="矩形 9"/>
            <p:cNvSpPr/>
            <p:nvPr/>
          </p:nvSpPr>
          <p:spPr>
            <a:xfrm>
              <a:off x="135466" y="87083"/>
              <a:ext cx="11921067" cy="67056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立方体 10"/>
          <p:cNvSpPr/>
          <p:nvPr userDrawn="1"/>
        </p:nvSpPr>
        <p:spPr>
          <a:xfrm>
            <a:off x="230411" y="311198"/>
            <a:ext cx="495301" cy="461665"/>
          </a:xfrm>
          <a:prstGeom prst="cub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srcRect l="20429" r="9820"/>
          <a:stretch>
            <a:fillRect/>
          </a:stretch>
        </p:blipFill>
        <p:spPr>
          <a:xfrm rot="16200000">
            <a:off x="2667000" y="-2667000"/>
            <a:ext cx="6858000" cy="12192000"/>
          </a:xfrm>
          <a:prstGeom prst="rect">
            <a:avLst/>
          </a:prstGeom>
        </p:spPr>
      </p:pic>
      <p:sp>
        <p:nvSpPr>
          <p:cNvPr id="6" name="矩形 5"/>
          <p:cNvSpPr/>
          <p:nvPr/>
        </p:nvSpPr>
        <p:spPr>
          <a:xfrm>
            <a:off x="3973285" y="1415647"/>
            <a:ext cx="4245429" cy="584775"/>
          </a:xfrm>
          <a:prstGeom prst="rect">
            <a:avLst/>
          </a:prstGeom>
        </p:spPr>
        <p:txBody>
          <a:bodyPr wrap="square">
            <a:spAutoFit/>
          </a:bodyPr>
          <a:lstStyle/>
          <a:p>
            <a:pPr lvl="0" algn="ctr">
              <a:defRPr/>
            </a:pPr>
            <a:r>
              <a:rPr lang="en-US" altLang="zh-CN" sz="3200" dirty="0">
                <a:solidFill>
                  <a:schemeClr val="tx1">
                    <a:lumMod val="75000"/>
                    <a:lumOff val="25000"/>
                  </a:schemeClr>
                </a:solidFill>
                <a:cs typeface="+mn-ea"/>
                <a:sym typeface="+mn-lt"/>
              </a:rPr>
              <a:t>Business Report</a:t>
            </a:r>
            <a:endParaRPr kumimoji="0" lang="zh-CN" altLang="en-US" sz="3200" b="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7" name="矩形 6"/>
          <p:cNvSpPr/>
          <p:nvPr/>
        </p:nvSpPr>
        <p:spPr>
          <a:xfrm>
            <a:off x="2400299" y="3389275"/>
            <a:ext cx="7391400" cy="36933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1A7B81"/>
                </a:solidFill>
                <a:effectLst/>
                <a:uLnTx/>
                <a:uFillTx/>
                <a:cs typeface="+mn-ea"/>
                <a:sym typeface="+mn-lt"/>
              </a:rPr>
              <a:t>TEACH STUDENTS IN ACCORDANCE WITH THEIR APTITUDE</a:t>
            </a:r>
            <a:endParaRPr kumimoji="0" lang="zh-CN" altLang="en-US" sz="1800" b="0" i="0" u="none" strike="noStrike" kern="1200" cap="none" spc="0" normalizeH="0" baseline="0" noProof="0" dirty="0">
              <a:ln>
                <a:noFill/>
              </a:ln>
              <a:solidFill>
                <a:srgbClr val="1A7B81"/>
              </a:solidFill>
              <a:effectLst/>
              <a:uLnTx/>
              <a:uFillTx/>
              <a:cs typeface="+mn-ea"/>
              <a:sym typeface="+mn-lt"/>
            </a:endParaRPr>
          </a:p>
        </p:txBody>
      </p:sp>
      <p:sp>
        <p:nvSpPr>
          <p:cNvPr id="8" name="矩形: 圆角 7"/>
          <p:cNvSpPr/>
          <p:nvPr/>
        </p:nvSpPr>
        <p:spPr>
          <a:xfrm>
            <a:off x="5409139" y="4435297"/>
            <a:ext cx="1373721" cy="362828"/>
          </a:xfrm>
          <a:prstGeom prst="roundRect">
            <a:avLst>
              <a:gd name="adj" fmla="val 50000"/>
            </a:avLst>
          </a:prstGeom>
          <a:solidFill>
            <a:srgbClr val="33AAB9"/>
          </a:solidFill>
          <a:ln w="25400" cap="flat" cmpd="sng" algn="ctr">
            <a:noFill/>
            <a:prstDash val="solid"/>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a:noFill/>
                </a:ln>
                <a:solidFill>
                  <a:prstClr val="white"/>
                </a:solidFill>
                <a:effectLst/>
                <a:uLnTx/>
                <a:uFillTx/>
                <a:cs typeface="+mn-ea"/>
                <a:sym typeface="+mn-lt"/>
              </a:rPr>
              <a:t>汇报人：云创</a:t>
            </a:r>
            <a:endParaRPr kumimoji="0" lang="zh-CN" altLang="en-US" sz="1200" b="0" i="0" u="none" strike="noStrike" kern="0" cap="none" spc="0" normalizeH="0" baseline="0" noProof="0" dirty="0">
              <a:ln>
                <a:noFill/>
              </a:ln>
              <a:solidFill>
                <a:prstClr val="white"/>
              </a:solidFill>
              <a:effectLst/>
              <a:uLnTx/>
              <a:uFillTx/>
              <a:cs typeface="+mn-ea"/>
              <a:sym typeface="+mn-lt"/>
            </a:endParaRPr>
          </a:p>
        </p:txBody>
      </p:sp>
      <p:sp>
        <p:nvSpPr>
          <p:cNvPr id="10" name="矩形 9"/>
          <p:cNvSpPr/>
          <p:nvPr/>
        </p:nvSpPr>
        <p:spPr>
          <a:xfrm>
            <a:off x="1614991" y="3692464"/>
            <a:ext cx="8962017" cy="568810"/>
          </a:xfrm>
          <a:prstGeom prst="rect">
            <a:avLst/>
          </a:prstGeom>
        </p:spPr>
        <p:txBody>
          <a:bodyPr wrap="square">
            <a:spAutoFit/>
          </a:bodyPr>
          <a:lstStyle/>
          <a:p>
            <a:pPr lvl="0" algn="ctr">
              <a:lnSpc>
                <a:spcPct val="150000"/>
              </a:lnSpc>
              <a:defRPr/>
            </a:pPr>
            <a:r>
              <a:rPr kumimoji="0" lang="en-US" altLang="zh-CN" sz="1100" b="0" i="0" u="none" strike="noStrike" kern="1200" cap="none" spc="0" normalizeH="0" baseline="0" noProof="0" dirty="0">
                <a:ln>
                  <a:noFill/>
                </a:ln>
                <a:solidFill>
                  <a:srgbClr val="60605F"/>
                </a:solidFill>
                <a:effectLst/>
                <a:uLnTx/>
                <a:uFillTx/>
                <a:cs typeface="+mn-ea"/>
                <a:sym typeface="+mn-lt"/>
              </a:rPr>
              <a:t>Please add your title text here, and then fill in the text. Please add your title text here, and then fill in the text. Please. Please add your title text here</a:t>
            </a:r>
            <a:r>
              <a:rPr lang="en-US" altLang="zh-CN" sz="1100" dirty="0">
                <a:solidFill>
                  <a:srgbClr val="60605F"/>
                </a:solidFill>
                <a:cs typeface="+mn-ea"/>
                <a:sym typeface="+mn-lt"/>
              </a:rPr>
              <a:t>. Please add your title text here.</a:t>
            </a:r>
            <a:endParaRPr kumimoji="0" lang="en-US" altLang="zh-CN" sz="1100" b="0" i="0" u="none" strike="noStrike" kern="1200" cap="none" spc="0" normalizeH="0" baseline="0" noProof="0" dirty="0">
              <a:ln>
                <a:noFill/>
              </a:ln>
              <a:solidFill>
                <a:srgbClr val="60605F"/>
              </a:solidFill>
              <a:effectLst/>
              <a:uLnTx/>
              <a:uFillTx/>
              <a:cs typeface="+mn-ea"/>
              <a:sym typeface="+mn-lt"/>
            </a:endParaRPr>
          </a:p>
        </p:txBody>
      </p:sp>
      <p:sp>
        <p:nvSpPr>
          <p:cNvPr id="11" name="矩形 10"/>
          <p:cNvSpPr/>
          <p:nvPr/>
        </p:nvSpPr>
        <p:spPr>
          <a:xfrm>
            <a:off x="1161420" y="1915812"/>
            <a:ext cx="9869160" cy="156966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9600" i="1" dirty="0">
                <a:solidFill>
                  <a:srgbClr val="33AAB9"/>
                </a:solidFill>
                <a:latin typeface="汉仪雅酷黑 75W" panose="020B0804020202020204" pitchFamily="34" charset="-122"/>
                <a:ea typeface="汉仪雅酷黑 75W" panose="020B0804020202020204" pitchFamily="34" charset="-122"/>
                <a:cs typeface="+mn-ea"/>
                <a:sym typeface="+mn-lt"/>
              </a:rPr>
              <a:t>季度总结汇报</a:t>
            </a:r>
            <a:endParaRPr kumimoji="0" lang="zh-CN" altLang="en-US" sz="9600" b="0" i="1" u="none" strike="noStrike" kern="1200" cap="none" spc="0" normalizeH="0" baseline="0" noProof="0" dirty="0">
              <a:ln>
                <a:noFill/>
              </a:ln>
              <a:solidFill>
                <a:srgbClr val="33AAB9"/>
              </a:solidFill>
              <a:effectLst/>
              <a:uLnTx/>
              <a:uFillTx/>
              <a:latin typeface="汉仪雅酷黑 75W" panose="020B0804020202020204" pitchFamily="34" charset="-122"/>
              <a:ea typeface="汉仪雅酷黑 75W" panose="020B0804020202020204" pitchFamily="34" charset="-122"/>
              <a:cs typeface="+mn-ea"/>
              <a:sym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flipH="1">
            <a:off x="725714" y="534356"/>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3" name="文本框 12"/>
          <p:cNvSpPr txBox="1"/>
          <p:nvPr/>
        </p:nvSpPr>
        <p:spPr>
          <a:xfrm flipH="1">
            <a:off x="725715" y="180520"/>
            <a:ext cx="3224213" cy="461665"/>
          </a:xfrm>
          <a:prstGeom prst="rect">
            <a:avLst/>
          </a:prstGeom>
          <a:noFill/>
        </p:spPr>
        <p:txBody>
          <a:bodyPr wrap="square" rtlCol="0">
            <a:spAutoFit/>
          </a:bodyPr>
          <a:lstStyle/>
          <a:p>
            <a:pPr lvl="0">
              <a:defRPr/>
            </a:pPr>
            <a:r>
              <a:rPr lang="zh-CN" altLang="en-US" sz="2400" b="1" dirty="0">
                <a:solidFill>
                  <a:schemeClr val="accent1"/>
                </a:solidFill>
                <a:cs typeface="+mn-ea"/>
                <a:sym typeface="+mn-lt"/>
              </a:rPr>
              <a:t>工作不足及改正办法</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grpSp>
        <p:nvGrpSpPr>
          <p:cNvPr id="4" name="组合 3"/>
          <p:cNvGrpSpPr/>
          <p:nvPr/>
        </p:nvGrpSpPr>
        <p:grpSpPr>
          <a:xfrm>
            <a:off x="2692204" y="996021"/>
            <a:ext cx="5099940" cy="5383914"/>
            <a:chOff x="2019679" y="927308"/>
            <a:chExt cx="3825951" cy="4038987"/>
          </a:xfrm>
        </p:grpSpPr>
        <p:grpSp>
          <p:nvGrpSpPr>
            <p:cNvPr id="5" name="组合 4"/>
            <p:cNvGrpSpPr/>
            <p:nvPr/>
          </p:nvGrpSpPr>
          <p:grpSpPr>
            <a:xfrm>
              <a:off x="4392972" y="3513637"/>
              <a:ext cx="1452658" cy="1452658"/>
              <a:chOff x="6048225" y="2812304"/>
              <a:chExt cx="1452658" cy="1452658"/>
            </a:xfrm>
          </p:grpSpPr>
          <p:sp>
            <p:nvSpPr>
              <p:cNvPr id="26" name="Oval 2"/>
              <p:cNvSpPr>
                <a:spLocks noChangeAspect="1"/>
              </p:cNvSpPr>
              <p:nvPr/>
            </p:nvSpPr>
            <p:spPr>
              <a:xfrm>
                <a:off x="6048225" y="2812304"/>
                <a:ext cx="1452658" cy="1452658"/>
              </a:xfrm>
              <a:prstGeom prst="ellipse">
                <a:avLst/>
              </a:prstGeom>
              <a:solidFill>
                <a:schemeClr val="accent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Arial" panose="020B0604020202020204" pitchFamily="34" charset="0"/>
                </a:endParaRPr>
              </a:p>
            </p:txBody>
          </p:sp>
          <p:grpSp>
            <p:nvGrpSpPr>
              <p:cNvPr id="27" name="Group 3"/>
              <p:cNvGrpSpPr/>
              <p:nvPr/>
            </p:nvGrpSpPr>
            <p:grpSpPr>
              <a:xfrm>
                <a:off x="6520077" y="3150970"/>
                <a:ext cx="508954" cy="775325"/>
                <a:chOff x="-938213" y="903288"/>
                <a:chExt cx="1765301" cy="2689225"/>
              </a:xfrm>
              <a:solidFill>
                <a:schemeClr val="bg1"/>
              </a:solidFill>
            </p:grpSpPr>
            <p:sp>
              <p:nvSpPr>
                <p:cNvPr id="28" name="Freeform: Shape 4"/>
                <p:cNvSpPr/>
                <p:nvPr/>
              </p:nvSpPr>
              <p:spPr bwMode="auto">
                <a:xfrm>
                  <a:off x="-409575" y="3113088"/>
                  <a:ext cx="708025" cy="479425"/>
                </a:xfrm>
                <a:custGeom>
                  <a:avLst/>
                  <a:gdLst/>
                  <a:ahLst/>
                  <a:cxnLst>
                    <a:cxn ang="0">
                      <a:pos x="176" y="2"/>
                    </a:cxn>
                    <a:cxn ang="0">
                      <a:pos x="13" y="2"/>
                    </a:cxn>
                    <a:cxn ang="0">
                      <a:pos x="2" y="0"/>
                    </a:cxn>
                    <a:cxn ang="0">
                      <a:pos x="0" y="0"/>
                    </a:cxn>
                    <a:cxn ang="0">
                      <a:pos x="0" y="86"/>
                    </a:cxn>
                    <a:cxn ang="0">
                      <a:pos x="16" y="102"/>
                    </a:cxn>
                    <a:cxn ang="0">
                      <a:pos x="48" y="102"/>
                    </a:cxn>
                    <a:cxn ang="0">
                      <a:pos x="65" y="122"/>
                    </a:cxn>
                    <a:cxn ang="0">
                      <a:pos x="77" y="127"/>
                    </a:cxn>
                    <a:cxn ang="0">
                      <a:pos x="111" y="127"/>
                    </a:cxn>
                    <a:cxn ang="0">
                      <a:pos x="123" y="122"/>
                    </a:cxn>
                    <a:cxn ang="0">
                      <a:pos x="140" y="102"/>
                    </a:cxn>
                    <a:cxn ang="0">
                      <a:pos x="172" y="102"/>
                    </a:cxn>
                    <a:cxn ang="0">
                      <a:pos x="188" y="86"/>
                    </a:cxn>
                    <a:cxn ang="0">
                      <a:pos x="188" y="0"/>
                    </a:cxn>
                    <a:cxn ang="0">
                      <a:pos x="186" y="1"/>
                    </a:cxn>
                    <a:cxn ang="0">
                      <a:pos x="176" y="2"/>
                    </a:cxn>
                    <a:cxn ang="0">
                      <a:pos x="176" y="2"/>
                    </a:cxn>
                    <a:cxn ang="0">
                      <a:pos x="176" y="2"/>
                    </a:cxn>
                  </a:cxnLst>
                  <a:rect l="0" t="0" r="r" b="b"/>
                  <a:pathLst>
                    <a:path w="188" h="127">
                      <a:moveTo>
                        <a:pt x="176" y="2"/>
                      </a:moveTo>
                      <a:cubicBezTo>
                        <a:pt x="13" y="2"/>
                        <a:pt x="13" y="2"/>
                        <a:pt x="13" y="2"/>
                      </a:cubicBezTo>
                      <a:cubicBezTo>
                        <a:pt x="10" y="2"/>
                        <a:pt x="6" y="2"/>
                        <a:pt x="2" y="0"/>
                      </a:cubicBezTo>
                      <a:cubicBezTo>
                        <a:pt x="0" y="0"/>
                        <a:pt x="0" y="0"/>
                        <a:pt x="0" y="0"/>
                      </a:cubicBezTo>
                      <a:cubicBezTo>
                        <a:pt x="0" y="86"/>
                        <a:pt x="0" y="86"/>
                        <a:pt x="0" y="86"/>
                      </a:cubicBezTo>
                      <a:cubicBezTo>
                        <a:pt x="0" y="95"/>
                        <a:pt x="7" y="102"/>
                        <a:pt x="16" y="102"/>
                      </a:cubicBezTo>
                      <a:cubicBezTo>
                        <a:pt x="48" y="102"/>
                        <a:pt x="48" y="102"/>
                        <a:pt x="48" y="102"/>
                      </a:cubicBezTo>
                      <a:cubicBezTo>
                        <a:pt x="65" y="122"/>
                        <a:pt x="65" y="122"/>
                        <a:pt x="65" y="122"/>
                      </a:cubicBezTo>
                      <a:cubicBezTo>
                        <a:pt x="68" y="125"/>
                        <a:pt x="72" y="127"/>
                        <a:pt x="77" y="127"/>
                      </a:cubicBezTo>
                      <a:cubicBezTo>
                        <a:pt x="111" y="127"/>
                        <a:pt x="111" y="127"/>
                        <a:pt x="111" y="127"/>
                      </a:cubicBezTo>
                      <a:cubicBezTo>
                        <a:pt x="116" y="127"/>
                        <a:pt x="120" y="125"/>
                        <a:pt x="123" y="122"/>
                      </a:cubicBezTo>
                      <a:cubicBezTo>
                        <a:pt x="140" y="102"/>
                        <a:pt x="140" y="102"/>
                        <a:pt x="140" y="102"/>
                      </a:cubicBezTo>
                      <a:cubicBezTo>
                        <a:pt x="172" y="102"/>
                        <a:pt x="172" y="102"/>
                        <a:pt x="172" y="102"/>
                      </a:cubicBezTo>
                      <a:cubicBezTo>
                        <a:pt x="181" y="102"/>
                        <a:pt x="188" y="95"/>
                        <a:pt x="188" y="86"/>
                      </a:cubicBezTo>
                      <a:cubicBezTo>
                        <a:pt x="188" y="0"/>
                        <a:pt x="188" y="0"/>
                        <a:pt x="188" y="0"/>
                      </a:cubicBezTo>
                      <a:cubicBezTo>
                        <a:pt x="186" y="1"/>
                        <a:pt x="186" y="1"/>
                        <a:pt x="186" y="1"/>
                      </a:cubicBezTo>
                      <a:cubicBezTo>
                        <a:pt x="182" y="2"/>
                        <a:pt x="179" y="2"/>
                        <a:pt x="176" y="2"/>
                      </a:cubicBezTo>
                      <a:close/>
                      <a:moveTo>
                        <a:pt x="176" y="2"/>
                      </a:moveTo>
                      <a:cubicBezTo>
                        <a:pt x="176" y="2"/>
                        <a:pt x="176" y="2"/>
                        <a:pt x="176" y="2"/>
                      </a:cubicBezTo>
                    </a:path>
                  </a:pathLst>
                </a:custGeom>
                <a:grpFill/>
                <a:ln w="9525">
                  <a:noFill/>
                  <a:round/>
                </a:ln>
              </p:spPr>
              <p:txBody>
                <a:bodyPr anchor="ctr"/>
                <a:lstStyle/>
                <a:p>
                  <a:pPr algn="ctr"/>
                  <a:endParaRPr>
                    <a:cs typeface="+mn-ea"/>
                    <a:sym typeface="Arial" panose="020B0604020202020204" pitchFamily="34" charset="0"/>
                  </a:endParaRPr>
                </a:p>
              </p:txBody>
            </p:sp>
            <p:sp>
              <p:nvSpPr>
                <p:cNvPr id="29" name="Freeform: Shape 5"/>
                <p:cNvSpPr/>
                <p:nvPr/>
              </p:nvSpPr>
              <p:spPr bwMode="auto">
                <a:xfrm>
                  <a:off x="-938213" y="903288"/>
                  <a:ext cx="1765301" cy="2132013"/>
                </a:xfrm>
                <a:custGeom>
                  <a:avLst/>
                  <a:gdLst/>
                  <a:ahLst/>
                  <a:cxnLst>
                    <a:cxn ang="0">
                      <a:pos x="234" y="0"/>
                    </a:cxn>
                    <a:cxn ang="0">
                      <a:pos x="0" y="230"/>
                    </a:cxn>
                    <a:cxn ang="0">
                      <a:pos x="74" y="421"/>
                    </a:cxn>
                    <a:cxn ang="0">
                      <a:pos x="76" y="424"/>
                    </a:cxn>
                    <a:cxn ang="0">
                      <a:pos x="134" y="548"/>
                    </a:cxn>
                    <a:cxn ang="0">
                      <a:pos x="153" y="566"/>
                    </a:cxn>
                    <a:cxn ang="0">
                      <a:pos x="215" y="566"/>
                    </a:cxn>
                    <a:cxn ang="0">
                      <a:pos x="237" y="500"/>
                    </a:cxn>
                    <a:cxn ang="0">
                      <a:pos x="270" y="404"/>
                    </a:cxn>
                    <a:cxn ang="0">
                      <a:pos x="261" y="400"/>
                    </a:cxn>
                    <a:cxn ang="0">
                      <a:pos x="145" y="273"/>
                    </a:cxn>
                    <a:cxn ang="0">
                      <a:pos x="176" y="196"/>
                    </a:cxn>
                    <a:cxn ang="0">
                      <a:pos x="201" y="134"/>
                    </a:cxn>
                    <a:cxn ang="0">
                      <a:pos x="198" y="106"/>
                    </a:cxn>
                    <a:cxn ang="0">
                      <a:pos x="219" y="125"/>
                    </a:cxn>
                    <a:cxn ang="0">
                      <a:pos x="235" y="140"/>
                    </a:cxn>
                    <a:cxn ang="0">
                      <a:pos x="304" y="360"/>
                    </a:cxn>
                    <a:cxn ang="0">
                      <a:pos x="292" y="373"/>
                    </a:cxn>
                    <a:cxn ang="0">
                      <a:pos x="292" y="375"/>
                    </a:cxn>
                    <a:cxn ang="0">
                      <a:pos x="257" y="508"/>
                    </a:cxn>
                    <a:cxn ang="0">
                      <a:pos x="236" y="566"/>
                    </a:cxn>
                    <a:cxn ang="0">
                      <a:pos x="323" y="565"/>
                    </a:cxn>
                    <a:cxn ang="0">
                      <a:pos x="335" y="548"/>
                    </a:cxn>
                    <a:cxn ang="0">
                      <a:pos x="393" y="424"/>
                    </a:cxn>
                    <a:cxn ang="0">
                      <a:pos x="395" y="421"/>
                    </a:cxn>
                    <a:cxn ang="0">
                      <a:pos x="396" y="419"/>
                    </a:cxn>
                    <a:cxn ang="0">
                      <a:pos x="468" y="230"/>
                    </a:cxn>
                    <a:cxn ang="0">
                      <a:pos x="234" y="0"/>
                    </a:cxn>
                    <a:cxn ang="0">
                      <a:pos x="234" y="0"/>
                    </a:cxn>
                    <a:cxn ang="0">
                      <a:pos x="234" y="0"/>
                    </a:cxn>
                  </a:cxnLst>
                  <a:rect l="0" t="0" r="r" b="b"/>
                  <a:pathLst>
                    <a:path w="468" h="566">
                      <a:moveTo>
                        <a:pt x="234" y="0"/>
                      </a:moveTo>
                      <a:cubicBezTo>
                        <a:pt x="105" y="0"/>
                        <a:pt x="0" y="103"/>
                        <a:pt x="0" y="230"/>
                      </a:cubicBezTo>
                      <a:cubicBezTo>
                        <a:pt x="0" y="295"/>
                        <a:pt x="28" y="367"/>
                        <a:pt x="74" y="421"/>
                      </a:cubicBezTo>
                      <a:cubicBezTo>
                        <a:pt x="76" y="424"/>
                        <a:pt x="76" y="424"/>
                        <a:pt x="76" y="424"/>
                      </a:cubicBezTo>
                      <a:cubicBezTo>
                        <a:pt x="82" y="432"/>
                        <a:pt x="134" y="500"/>
                        <a:pt x="134" y="548"/>
                      </a:cubicBezTo>
                      <a:cubicBezTo>
                        <a:pt x="134" y="558"/>
                        <a:pt x="142" y="566"/>
                        <a:pt x="153" y="566"/>
                      </a:cubicBezTo>
                      <a:cubicBezTo>
                        <a:pt x="215" y="566"/>
                        <a:pt x="215" y="566"/>
                        <a:pt x="215" y="566"/>
                      </a:cubicBezTo>
                      <a:cubicBezTo>
                        <a:pt x="216" y="552"/>
                        <a:pt x="224" y="532"/>
                        <a:pt x="237" y="500"/>
                      </a:cubicBezTo>
                      <a:cubicBezTo>
                        <a:pt x="250" y="470"/>
                        <a:pt x="265" y="434"/>
                        <a:pt x="270" y="404"/>
                      </a:cubicBezTo>
                      <a:cubicBezTo>
                        <a:pt x="261" y="400"/>
                        <a:pt x="261" y="400"/>
                        <a:pt x="261" y="400"/>
                      </a:cubicBezTo>
                      <a:cubicBezTo>
                        <a:pt x="228" y="384"/>
                        <a:pt x="150" y="340"/>
                        <a:pt x="145" y="273"/>
                      </a:cubicBezTo>
                      <a:cubicBezTo>
                        <a:pt x="143" y="242"/>
                        <a:pt x="160" y="218"/>
                        <a:pt x="176" y="196"/>
                      </a:cubicBezTo>
                      <a:cubicBezTo>
                        <a:pt x="190" y="176"/>
                        <a:pt x="204" y="157"/>
                        <a:pt x="201" y="134"/>
                      </a:cubicBezTo>
                      <a:cubicBezTo>
                        <a:pt x="198" y="106"/>
                        <a:pt x="198" y="106"/>
                        <a:pt x="198" y="106"/>
                      </a:cubicBezTo>
                      <a:cubicBezTo>
                        <a:pt x="219" y="125"/>
                        <a:pt x="219" y="125"/>
                        <a:pt x="219" y="125"/>
                      </a:cubicBezTo>
                      <a:cubicBezTo>
                        <a:pt x="224" y="130"/>
                        <a:pt x="229" y="135"/>
                        <a:pt x="235" y="140"/>
                      </a:cubicBezTo>
                      <a:cubicBezTo>
                        <a:pt x="297" y="197"/>
                        <a:pt x="368" y="263"/>
                        <a:pt x="304" y="360"/>
                      </a:cubicBezTo>
                      <a:cubicBezTo>
                        <a:pt x="292" y="373"/>
                        <a:pt x="292" y="373"/>
                        <a:pt x="292" y="373"/>
                      </a:cubicBezTo>
                      <a:cubicBezTo>
                        <a:pt x="292" y="374"/>
                        <a:pt x="292" y="374"/>
                        <a:pt x="292" y="375"/>
                      </a:cubicBezTo>
                      <a:cubicBezTo>
                        <a:pt x="297" y="413"/>
                        <a:pt x="274" y="466"/>
                        <a:pt x="257" y="508"/>
                      </a:cubicBezTo>
                      <a:cubicBezTo>
                        <a:pt x="249" y="525"/>
                        <a:pt x="237" y="556"/>
                        <a:pt x="236" y="566"/>
                      </a:cubicBezTo>
                      <a:cubicBezTo>
                        <a:pt x="323" y="565"/>
                        <a:pt x="323" y="565"/>
                        <a:pt x="323" y="565"/>
                      </a:cubicBezTo>
                      <a:cubicBezTo>
                        <a:pt x="330" y="562"/>
                        <a:pt x="335" y="555"/>
                        <a:pt x="335" y="548"/>
                      </a:cubicBezTo>
                      <a:cubicBezTo>
                        <a:pt x="335" y="505"/>
                        <a:pt x="377" y="444"/>
                        <a:pt x="393" y="424"/>
                      </a:cubicBezTo>
                      <a:cubicBezTo>
                        <a:pt x="394" y="423"/>
                        <a:pt x="395" y="422"/>
                        <a:pt x="395" y="421"/>
                      </a:cubicBezTo>
                      <a:cubicBezTo>
                        <a:pt x="396" y="419"/>
                        <a:pt x="396" y="419"/>
                        <a:pt x="396" y="419"/>
                      </a:cubicBezTo>
                      <a:cubicBezTo>
                        <a:pt x="441" y="364"/>
                        <a:pt x="468" y="294"/>
                        <a:pt x="468" y="230"/>
                      </a:cubicBezTo>
                      <a:cubicBezTo>
                        <a:pt x="468" y="103"/>
                        <a:pt x="363" y="0"/>
                        <a:pt x="234" y="0"/>
                      </a:cubicBezTo>
                      <a:close/>
                      <a:moveTo>
                        <a:pt x="234" y="0"/>
                      </a:moveTo>
                      <a:cubicBezTo>
                        <a:pt x="234" y="0"/>
                        <a:pt x="234" y="0"/>
                        <a:pt x="234" y="0"/>
                      </a:cubicBezTo>
                    </a:path>
                  </a:pathLst>
                </a:custGeom>
                <a:grpFill/>
                <a:ln w="9525">
                  <a:noFill/>
                  <a:round/>
                </a:ln>
              </p:spPr>
              <p:txBody>
                <a:bodyPr anchor="ctr"/>
                <a:lstStyle/>
                <a:p>
                  <a:pPr algn="ctr"/>
                  <a:endParaRPr>
                    <a:cs typeface="+mn-ea"/>
                    <a:sym typeface="Arial" panose="020B0604020202020204" pitchFamily="34" charset="0"/>
                  </a:endParaRPr>
                </a:p>
              </p:txBody>
            </p:sp>
            <p:sp>
              <p:nvSpPr>
                <p:cNvPr id="30" name="Freeform: Shape 6"/>
                <p:cNvSpPr/>
                <p:nvPr/>
              </p:nvSpPr>
              <p:spPr bwMode="auto">
                <a:xfrm>
                  <a:off x="-319088" y="1490663"/>
                  <a:ext cx="660400" cy="850900"/>
                </a:xfrm>
                <a:custGeom>
                  <a:avLst/>
                  <a:gdLst/>
                  <a:ahLst/>
                  <a:cxnLst>
                    <a:cxn ang="0">
                      <a:pos x="64" y="66"/>
                    </a:cxn>
                    <a:cxn ang="0">
                      <a:pos x="124" y="190"/>
                    </a:cxn>
                    <a:cxn ang="0">
                      <a:pos x="57" y="0"/>
                    </a:cxn>
                    <a:cxn ang="0">
                      <a:pos x="29" y="52"/>
                    </a:cxn>
                    <a:cxn ang="0">
                      <a:pos x="2" y="116"/>
                    </a:cxn>
                    <a:cxn ang="0">
                      <a:pos x="106" y="225"/>
                    </a:cxn>
                    <a:cxn ang="0">
                      <a:pos x="108" y="226"/>
                    </a:cxn>
                    <a:cxn ang="0">
                      <a:pos x="107" y="221"/>
                    </a:cxn>
                    <a:cxn ang="0">
                      <a:pos x="48" y="79"/>
                    </a:cxn>
                    <a:cxn ang="0">
                      <a:pos x="46" y="77"/>
                    </a:cxn>
                    <a:cxn ang="0">
                      <a:pos x="62" y="63"/>
                    </a:cxn>
                    <a:cxn ang="0">
                      <a:pos x="64" y="66"/>
                    </a:cxn>
                    <a:cxn ang="0">
                      <a:pos x="64" y="66"/>
                    </a:cxn>
                    <a:cxn ang="0">
                      <a:pos x="64" y="66"/>
                    </a:cxn>
                  </a:cxnLst>
                  <a:rect l="0" t="0" r="r" b="b"/>
                  <a:pathLst>
                    <a:path w="175" h="226">
                      <a:moveTo>
                        <a:pt x="64" y="66"/>
                      </a:moveTo>
                      <a:cubicBezTo>
                        <a:pt x="100" y="109"/>
                        <a:pt x="115" y="140"/>
                        <a:pt x="124" y="190"/>
                      </a:cubicBezTo>
                      <a:cubicBezTo>
                        <a:pt x="175" y="109"/>
                        <a:pt x="118" y="56"/>
                        <a:pt x="57" y="0"/>
                      </a:cubicBezTo>
                      <a:cubicBezTo>
                        <a:pt x="52" y="19"/>
                        <a:pt x="40" y="36"/>
                        <a:pt x="29" y="52"/>
                      </a:cubicBezTo>
                      <a:cubicBezTo>
                        <a:pt x="14" y="73"/>
                        <a:pt x="0" y="92"/>
                        <a:pt x="2" y="116"/>
                      </a:cubicBezTo>
                      <a:cubicBezTo>
                        <a:pt x="6" y="173"/>
                        <a:pt x="83" y="214"/>
                        <a:pt x="106" y="225"/>
                      </a:cubicBezTo>
                      <a:cubicBezTo>
                        <a:pt x="108" y="226"/>
                        <a:pt x="108" y="226"/>
                        <a:pt x="108" y="226"/>
                      </a:cubicBezTo>
                      <a:cubicBezTo>
                        <a:pt x="107" y="224"/>
                        <a:pt x="108" y="223"/>
                        <a:pt x="107" y="221"/>
                      </a:cubicBezTo>
                      <a:cubicBezTo>
                        <a:pt x="100" y="157"/>
                        <a:pt x="87" y="127"/>
                        <a:pt x="48" y="79"/>
                      </a:cubicBezTo>
                      <a:cubicBezTo>
                        <a:pt x="46" y="77"/>
                        <a:pt x="46" y="77"/>
                        <a:pt x="46" y="77"/>
                      </a:cubicBezTo>
                      <a:cubicBezTo>
                        <a:pt x="62" y="63"/>
                        <a:pt x="62" y="63"/>
                        <a:pt x="62" y="63"/>
                      </a:cubicBezTo>
                      <a:lnTo>
                        <a:pt x="64" y="66"/>
                      </a:lnTo>
                      <a:close/>
                      <a:moveTo>
                        <a:pt x="64" y="66"/>
                      </a:moveTo>
                      <a:cubicBezTo>
                        <a:pt x="64" y="66"/>
                        <a:pt x="64" y="66"/>
                        <a:pt x="64" y="66"/>
                      </a:cubicBezTo>
                    </a:path>
                  </a:pathLst>
                </a:custGeom>
                <a:grpFill/>
                <a:ln w="9525">
                  <a:noFill/>
                  <a:round/>
                </a:ln>
              </p:spPr>
              <p:txBody>
                <a:bodyPr anchor="ctr"/>
                <a:lstStyle/>
                <a:p>
                  <a:pPr algn="ctr"/>
                  <a:endParaRPr>
                    <a:cs typeface="+mn-ea"/>
                    <a:sym typeface="Arial" panose="020B0604020202020204" pitchFamily="34" charset="0"/>
                  </a:endParaRPr>
                </a:p>
              </p:txBody>
            </p:sp>
          </p:grpSp>
        </p:grpSp>
        <p:sp>
          <p:nvSpPr>
            <p:cNvPr id="6" name="Oval 41"/>
            <p:cNvSpPr>
              <a:spLocks noChangeAspect="1"/>
            </p:cNvSpPr>
            <p:nvPr/>
          </p:nvSpPr>
          <p:spPr>
            <a:xfrm>
              <a:off x="2019679" y="1665025"/>
              <a:ext cx="2093490" cy="2093490"/>
            </a:xfrm>
            <a:prstGeom prst="ellipse">
              <a:avLst/>
            </a:prstGeom>
            <a:solidFill>
              <a:schemeClr val="accent2">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Arial" panose="020B0604020202020204" pitchFamily="34" charset="0"/>
              </a:endParaRPr>
            </a:p>
          </p:txBody>
        </p:sp>
        <p:grpSp>
          <p:nvGrpSpPr>
            <p:cNvPr id="7" name="Group 43"/>
            <p:cNvGrpSpPr/>
            <p:nvPr/>
          </p:nvGrpSpPr>
          <p:grpSpPr>
            <a:xfrm>
              <a:off x="2652994" y="2233373"/>
              <a:ext cx="826860" cy="956795"/>
              <a:chOff x="427038" y="271462"/>
              <a:chExt cx="1111250" cy="1285875"/>
            </a:xfrm>
            <a:solidFill>
              <a:schemeClr val="bg1"/>
            </a:solidFill>
          </p:grpSpPr>
          <p:sp>
            <p:nvSpPr>
              <p:cNvPr id="24" name="Freeform: Shape 44"/>
              <p:cNvSpPr/>
              <p:nvPr/>
            </p:nvSpPr>
            <p:spPr bwMode="auto">
              <a:xfrm>
                <a:off x="700088" y="271462"/>
                <a:ext cx="838200" cy="1285875"/>
              </a:xfrm>
              <a:custGeom>
                <a:avLst/>
                <a:gdLst/>
                <a:ahLst/>
                <a:cxnLst>
                  <a:cxn ang="0">
                    <a:pos x="132" y="58"/>
                  </a:cxn>
                  <a:cxn ang="0">
                    <a:pos x="140" y="73"/>
                  </a:cxn>
                  <a:cxn ang="0">
                    <a:pos x="141" y="77"/>
                  </a:cxn>
                  <a:cxn ang="0">
                    <a:pos x="209" y="193"/>
                  </a:cxn>
                  <a:cxn ang="0">
                    <a:pos x="75" y="327"/>
                  </a:cxn>
                  <a:cxn ang="0">
                    <a:pos x="52" y="316"/>
                  </a:cxn>
                  <a:cxn ang="0">
                    <a:pos x="60" y="269"/>
                  </a:cxn>
                  <a:cxn ang="0">
                    <a:pos x="84" y="251"/>
                  </a:cxn>
                  <a:cxn ang="0">
                    <a:pos x="118" y="208"/>
                  </a:cxn>
                  <a:cxn ang="0">
                    <a:pos x="137" y="152"/>
                  </a:cxn>
                  <a:cxn ang="0">
                    <a:pos x="135" y="90"/>
                  </a:cxn>
                  <a:cxn ang="0">
                    <a:pos x="111" y="36"/>
                  </a:cxn>
                  <a:cxn ang="0">
                    <a:pos x="75" y="5"/>
                  </a:cxn>
                  <a:cxn ang="0">
                    <a:pos x="61" y="1"/>
                  </a:cxn>
                  <a:cxn ang="0">
                    <a:pos x="56" y="0"/>
                  </a:cxn>
                  <a:cxn ang="0">
                    <a:pos x="55" y="5"/>
                  </a:cxn>
                  <a:cxn ang="0">
                    <a:pos x="51" y="17"/>
                  </a:cxn>
                  <a:cxn ang="0">
                    <a:pos x="34" y="48"/>
                  </a:cxn>
                  <a:cxn ang="0">
                    <a:pos x="3" y="132"/>
                  </a:cxn>
                  <a:cxn ang="0">
                    <a:pos x="2" y="180"/>
                  </a:cxn>
                  <a:cxn ang="0">
                    <a:pos x="10" y="227"/>
                  </a:cxn>
                  <a:cxn ang="0">
                    <a:pos x="26" y="277"/>
                  </a:cxn>
                  <a:cxn ang="0">
                    <a:pos x="47" y="243"/>
                  </a:cxn>
                  <a:cxn ang="0">
                    <a:pos x="59" y="217"/>
                  </a:cxn>
                  <a:cxn ang="0">
                    <a:pos x="68" y="191"/>
                  </a:cxn>
                  <a:cxn ang="0">
                    <a:pos x="74" y="166"/>
                  </a:cxn>
                  <a:cxn ang="0">
                    <a:pos x="76" y="143"/>
                  </a:cxn>
                  <a:cxn ang="0">
                    <a:pos x="75" y="124"/>
                  </a:cxn>
                  <a:cxn ang="0">
                    <a:pos x="73" y="109"/>
                  </a:cxn>
                  <a:cxn ang="0">
                    <a:pos x="70" y="96"/>
                  </a:cxn>
                  <a:cxn ang="0">
                    <a:pos x="74" y="109"/>
                  </a:cxn>
                  <a:cxn ang="0">
                    <a:pos x="77" y="123"/>
                  </a:cxn>
                  <a:cxn ang="0">
                    <a:pos x="80" y="143"/>
                  </a:cxn>
                  <a:cxn ang="0">
                    <a:pos x="79" y="167"/>
                  </a:cxn>
                  <a:cxn ang="0">
                    <a:pos x="75" y="193"/>
                  </a:cxn>
                  <a:cxn ang="0">
                    <a:pos x="68" y="220"/>
                  </a:cxn>
                  <a:cxn ang="0">
                    <a:pos x="57" y="248"/>
                  </a:cxn>
                  <a:cxn ang="0">
                    <a:pos x="50" y="263"/>
                  </a:cxn>
                  <a:cxn ang="0">
                    <a:pos x="50" y="263"/>
                  </a:cxn>
                  <a:cxn ang="0">
                    <a:pos x="44" y="274"/>
                  </a:cxn>
                  <a:cxn ang="0">
                    <a:pos x="43" y="277"/>
                  </a:cxn>
                  <a:cxn ang="0">
                    <a:pos x="43" y="277"/>
                  </a:cxn>
                  <a:cxn ang="0">
                    <a:pos x="42" y="322"/>
                  </a:cxn>
                  <a:cxn ang="0">
                    <a:pos x="75" y="340"/>
                  </a:cxn>
                  <a:cxn ang="0">
                    <a:pos x="221" y="193"/>
                  </a:cxn>
                  <a:cxn ang="0">
                    <a:pos x="132" y="58"/>
                  </a:cxn>
                  <a:cxn ang="0">
                    <a:pos x="132" y="58"/>
                  </a:cxn>
                  <a:cxn ang="0">
                    <a:pos x="132" y="58"/>
                  </a:cxn>
                </a:cxnLst>
                <a:rect l="0" t="0" r="r" b="b"/>
                <a:pathLst>
                  <a:path w="221" h="340">
                    <a:moveTo>
                      <a:pt x="132" y="58"/>
                    </a:moveTo>
                    <a:cubicBezTo>
                      <a:pt x="134" y="64"/>
                      <a:pt x="137" y="68"/>
                      <a:pt x="140" y="73"/>
                    </a:cubicBezTo>
                    <a:cubicBezTo>
                      <a:pt x="140" y="74"/>
                      <a:pt x="141" y="76"/>
                      <a:pt x="141" y="77"/>
                    </a:cubicBezTo>
                    <a:cubicBezTo>
                      <a:pt x="182" y="100"/>
                      <a:pt x="209" y="143"/>
                      <a:pt x="209" y="193"/>
                    </a:cubicBezTo>
                    <a:cubicBezTo>
                      <a:pt x="209" y="267"/>
                      <a:pt x="149" y="327"/>
                      <a:pt x="75" y="327"/>
                    </a:cubicBezTo>
                    <a:cubicBezTo>
                      <a:pt x="75" y="327"/>
                      <a:pt x="59" y="327"/>
                      <a:pt x="52" y="316"/>
                    </a:cubicBezTo>
                    <a:cubicBezTo>
                      <a:pt x="46" y="306"/>
                      <a:pt x="49" y="290"/>
                      <a:pt x="60" y="269"/>
                    </a:cubicBezTo>
                    <a:cubicBezTo>
                      <a:pt x="68" y="264"/>
                      <a:pt x="76" y="258"/>
                      <a:pt x="84" y="251"/>
                    </a:cubicBezTo>
                    <a:cubicBezTo>
                      <a:pt x="97" y="240"/>
                      <a:pt x="109" y="225"/>
                      <a:pt x="118" y="208"/>
                    </a:cubicBezTo>
                    <a:cubicBezTo>
                      <a:pt x="127" y="191"/>
                      <a:pt x="134" y="172"/>
                      <a:pt x="137" y="152"/>
                    </a:cubicBezTo>
                    <a:cubicBezTo>
                      <a:pt x="140" y="132"/>
                      <a:pt x="140" y="111"/>
                      <a:pt x="135" y="90"/>
                    </a:cubicBezTo>
                    <a:cubicBezTo>
                      <a:pt x="131" y="70"/>
                      <a:pt x="122" y="51"/>
                      <a:pt x="111" y="36"/>
                    </a:cubicBezTo>
                    <a:cubicBezTo>
                      <a:pt x="100" y="20"/>
                      <a:pt x="86" y="9"/>
                      <a:pt x="75" y="5"/>
                    </a:cubicBezTo>
                    <a:cubicBezTo>
                      <a:pt x="70" y="2"/>
                      <a:pt x="64" y="1"/>
                      <a:pt x="61" y="1"/>
                    </a:cubicBezTo>
                    <a:cubicBezTo>
                      <a:pt x="58" y="0"/>
                      <a:pt x="56" y="0"/>
                      <a:pt x="56" y="0"/>
                    </a:cubicBezTo>
                    <a:cubicBezTo>
                      <a:pt x="56" y="0"/>
                      <a:pt x="56" y="2"/>
                      <a:pt x="55" y="5"/>
                    </a:cubicBezTo>
                    <a:cubicBezTo>
                      <a:pt x="55" y="8"/>
                      <a:pt x="53" y="12"/>
                      <a:pt x="51" y="17"/>
                    </a:cubicBezTo>
                    <a:cubicBezTo>
                      <a:pt x="47" y="26"/>
                      <a:pt x="41" y="37"/>
                      <a:pt x="34" y="48"/>
                    </a:cubicBezTo>
                    <a:cubicBezTo>
                      <a:pt x="20" y="71"/>
                      <a:pt x="8" y="100"/>
                      <a:pt x="3" y="132"/>
                    </a:cubicBezTo>
                    <a:cubicBezTo>
                      <a:pt x="1" y="147"/>
                      <a:pt x="0" y="164"/>
                      <a:pt x="2" y="180"/>
                    </a:cubicBezTo>
                    <a:cubicBezTo>
                      <a:pt x="3" y="196"/>
                      <a:pt x="6" y="212"/>
                      <a:pt x="10" y="227"/>
                    </a:cubicBezTo>
                    <a:cubicBezTo>
                      <a:pt x="14" y="239"/>
                      <a:pt x="22" y="269"/>
                      <a:pt x="26" y="277"/>
                    </a:cubicBezTo>
                    <a:cubicBezTo>
                      <a:pt x="34" y="266"/>
                      <a:pt x="41" y="255"/>
                      <a:pt x="47" y="243"/>
                    </a:cubicBezTo>
                    <a:cubicBezTo>
                      <a:pt x="52" y="234"/>
                      <a:pt x="55" y="226"/>
                      <a:pt x="59" y="217"/>
                    </a:cubicBezTo>
                    <a:cubicBezTo>
                      <a:pt x="63" y="209"/>
                      <a:pt x="65" y="200"/>
                      <a:pt x="68" y="191"/>
                    </a:cubicBezTo>
                    <a:cubicBezTo>
                      <a:pt x="71" y="183"/>
                      <a:pt x="72" y="174"/>
                      <a:pt x="74" y="166"/>
                    </a:cubicBezTo>
                    <a:cubicBezTo>
                      <a:pt x="75" y="158"/>
                      <a:pt x="76" y="150"/>
                      <a:pt x="76" y="143"/>
                    </a:cubicBezTo>
                    <a:cubicBezTo>
                      <a:pt x="76" y="136"/>
                      <a:pt x="76" y="130"/>
                      <a:pt x="75" y="124"/>
                    </a:cubicBezTo>
                    <a:cubicBezTo>
                      <a:pt x="75" y="118"/>
                      <a:pt x="73" y="113"/>
                      <a:pt x="73" y="109"/>
                    </a:cubicBezTo>
                    <a:cubicBezTo>
                      <a:pt x="71" y="101"/>
                      <a:pt x="70" y="96"/>
                      <a:pt x="70" y="96"/>
                    </a:cubicBezTo>
                    <a:cubicBezTo>
                      <a:pt x="70" y="96"/>
                      <a:pt x="71" y="101"/>
                      <a:pt x="74" y="109"/>
                    </a:cubicBezTo>
                    <a:cubicBezTo>
                      <a:pt x="75" y="113"/>
                      <a:pt x="77" y="117"/>
                      <a:pt x="77" y="123"/>
                    </a:cubicBezTo>
                    <a:cubicBezTo>
                      <a:pt x="78" y="129"/>
                      <a:pt x="79" y="136"/>
                      <a:pt x="80" y="143"/>
                    </a:cubicBezTo>
                    <a:cubicBezTo>
                      <a:pt x="80" y="151"/>
                      <a:pt x="80" y="159"/>
                      <a:pt x="79" y="167"/>
                    </a:cubicBezTo>
                    <a:cubicBezTo>
                      <a:pt x="78" y="175"/>
                      <a:pt x="77" y="184"/>
                      <a:pt x="75" y="193"/>
                    </a:cubicBezTo>
                    <a:cubicBezTo>
                      <a:pt x="73" y="202"/>
                      <a:pt x="71" y="211"/>
                      <a:pt x="68" y="220"/>
                    </a:cubicBezTo>
                    <a:cubicBezTo>
                      <a:pt x="64" y="229"/>
                      <a:pt x="61" y="239"/>
                      <a:pt x="57" y="248"/>
                    </a:cubicBezTo>
                    <a:cubicBezTo>
                      <a:pt x="55" y="253"/>
                      <a:pt x="52" y="258"/>
                      <a:pt x="50" y="263"/>
                    </a:cubicBezTo>
                    <a:cubicBezTo>
                      <a:pt x="50" y="263"/>
                      <a:pt x="50" y="263"/>
                      <a:pt x="50" y="263"/>
                    </a:cubicBezTo>
                    <a:cubicBezTo>
                      <a:pt x="48" y="267"/>
                      <a:pt x="46" y="270"/>
                      <a:pt x="44" y="274"/>
                    </a:cubicBezTo>
                    <a:cubicBezTo>
                      <a:pt x="44" y="275"/>
                      <a:pt x="43" y="276"/>
                      <a:pt x="43" y="277"/>
                    </a:cubicBezTo>
                    <a:cubicBezTo>
                      <a:pt x="43" y="277"/>
                      <a:pt x="43" y="277"/>
                      <a:pt x="43" y="277"/>
                    </a:cubicBezTo>
                    <a:cubicBezTo>
                      <a:pt x="36" y="296"/>
                      <a:pt x="35" y="311"/>
                      <a:pt x="42" y="322"/>
                    </a:cubicBezTo>
                    <a:cubicBezTo>
                      <a:pt x="52" y="339"/>
                      <a:pt x="74" y="340"/>
                      <a:pt x="75" y="340"/>
                    </a:cubicBezTo>
                    <a:cubicBezTo>
                      <a:pt x="155" y="340"/>
                      <a:pt x="221" y="274"/>
                      <a:pt x="221" y="193"/>
                    </a:cubicBezTo>
                    <a:cubicBezTo>
                      <a:pt x="221" y="133"/>
                      <a:pt x="184" y="81"/>
                      <a:pt x="132" y="58"/>
                    </a:cubicBezTo>
                    <a:close/>
                    <a:moveTo>
                      <a:pt x="132" y="58"/>
                    </a:moveTo>
                    <a:cubicBezTo>
                      <a:pt x="132" y="58"/>
                      <a:pt x="132" y="58"/>
                      <a:pt x="132" y="58"/>
                    </a:cubicBezTo>
                  </a:path>
                </a:pathLst>
              </a:custGeom>
              <a:grpFill/>
              <a:ln w="9525">
                <a:noFill/>
                <a:round/>
              </a:ln>
            </p:spPr>
            <p:txBody>
              <a:bodyPr anchor="ctr"/>
              <a:lstStyle/>
              <a:p>
                <a:pPr algn="ctr"/>
                <a:endParaRPr>
                  <a:cs typeface="+mn-ea"/>
                  <a:sym typeface="Arial" panose="020B0604020202020204" pitchFamily="34" charset="0"/>
                </a:endParaRPr>
              </a:p>
            </p:txBody>
          </p:sp>
          <p:sp>
            <p:nvSpPr>
              <p:cNvPr id="25" name="Freeform: Shape 45"/>
              <p:cNvSpPr/>
              <p:nvPr/>
            </p:nvSpPr>
            <p:spPr bwMode="auto">
              <a:xfrm>
                <a:off x="427038" y="490537"/>
                <a:ext cx="346075" cy="1001713"/>
              </a:xfrm>
              <a:custGeom>
                <a:avLst/>
                <a:gdLst/>
                <a:ahLst/>
                <a:cxnLst>
                  <a:cxn ang="0">
                    <a:pos x="69" y="217"/>
                  </a:cxn>
                  <a:cxn ang="0">
                    <a:pos x="32" y="205"/>
                  </a:cxn>
                  <a:cxn ang="0">
                    <a:pos x="12" y="135"/>
                  </a:cxn>
                  <a:cxn ang="0">
                    <a:pos x="85" y="16"/>
                  </a:cxn>
                  <a:cxn ang="0">
                    <a:pos x="91" y="0"/>
                  </a:cxn>
                  <a:cxn ang="0">
                    <a:pos x="0" y="135"/>
                  </a:cxn>
                  <a:cxn ang="0">
                    <a:pos x="22" y="212"/>
                  </a:cxn>
                  <a:cxn ang="0">
                    <a:pos x="17" y="251"/>
                  </a:cxn>
                  <a:cxn ang="0">
                    <a:pos x="20" y="256"/>
                  </a:cxn>
                  <a:cxn ang="0">
                    <a:pos x="29" y="250"/>
                  </a:cxn>
                  <a:cxn ang="0">
                    <a:pos x="39" y="265"/>
                  </a:cxn>
                  <a:cxn ang="0">
                    <a:pos x="49" y="259"/>
                  </a:cxn>
                  <a:cxn ang="0">
                    <a:pos x="40" y="243"/>
                  </a:cxn>
                  <a:cxn ang="0">
                    <a:pos x="51" y="236"/>
                  </a:cxn>
                  <a:cxn ang="0">
                    <a:pos x="61" y="251"/>
                  </a:cxn>
                  <a:cxn ang="0">
                    <a:pos x="71" y="245"/>
                  </a:cxn>
                  <a:cxn ang="0">
                    <a:pos x="61" y="230"/>
                  </a:cxn>
                  <a:cxn ang="0">
                    <a:pos x="73" y="222"/>
                  </a:cxn>
                  <a:cxn ang="0">
                    <a:pos x="69" y="217"/>
                  </a:cxn>
                  <a:cxn ang="0">
                    <a:pos x="25" y="238"/>
                  </a:cxn>
                  <a:cxn ang="0">
                    <a:pos x="33" y="218"/>
                  </a:cxn>
                  <a:cxn ang="0">
                    <a:pos x="55" y="219"/>
                  </a:cxn>
                  <a:cxn ang="0">
                    <a:pos x="25" y="238"/>
                  </a:cxn>
                  <a:cxn ang="0">
                    <a:pos x="25" y="238"/>
                  </a:cxn>
                  <a:cxn ang="0">
                    <a:pos x="25" y="238"/>
                  </a:cxn>
                </a:cxnLst>
                <a:rect l="0" t="0" r="r" b="b"/>
                <a:pathLst>
                  <a:path w="91" h="265">
                    <a:moveTo>
                      <a:pt x="69" y="217"/>
                    </a:moveTo>
                    <a:cubicBezTo>
                      <a:pt x="61" y="205"/>
                      <a:pt x="46" y="200"/>
                      <a:pt x="32" y="205"/>
                    </a:cubicBezTo>
                    <a:cubicBezTo>
                      <a:pt x="19" y="184"/>
                      <a:pt x="12" y="160"/>
                      <a:pt x="12" y="135"/>
                    </a:cubicBezTo>
                    <a:cubicBezTo>
                      <a:pt x="12" y="83"/>
                      <a:pt x="42" y="39"/>
                      <a:pt x="85" y="16"/>
                    </a:cubicBezTo>
                    <a:cubicBezTo>
                      <a:pt x="86" y="10"/>
                      <a:pt x="88" y="5"/>
                      <a:pt x="91" y="0"/>
                    </a:cubicBezTo>
                    <a:cubicBezTo>
                      <a:pt x="38" y="22"/>
                      <a:pt x="0" y="74"/>
                      <a:pt x="0" y="135"/>
                    </a:cubicBezTo>
                    <a:cubicBezTo>
                      <a:pt x="0" y="162"/>
                      <a:pt x="8" y="189"/>
                      <a:pt x="22" y="212"/>
                    </a:cubicBezTo>
                    <a:cubicBezTo>
                      <a:pt x="11" y="222"/>
                      <a:pt x="9" y="238"/>
                      <a:pt x="17" y="251"/>
                    </a:cubicBezTo>
                    <a:cubicBezTo>
                      <a:pt x="20" y="256"/>
                      <a:pt x="20" y="256"/>
                      <a:pt x="20" y="256"/>
                    </a:cubicBezTo>
                    <a:cubicBezTo>
                      <a:pt x="29" y="250"/>
                      <a:pt x="29" y="250"/>
                      <a:pt x="29" y="250"/>
                    </a:cubicBezTo>
                    <a:cubicBezTo>
                      <a:pt x="39" y="265"/>
                      <a:pt x="39" y="265"/>
                      <a:pt x="39" y="265"/>
                    </a:cubicBezTo>
                    <a:cubicBezTo>
                      <a:pt x="49" y="259"/>
                      <a:pt x="49" y="259"/>
                      <a:pt x="49" y="259"/>
                    </a:cubicBezTo>
                    <a:cubicBezTo>
                      <a:pt x="40" y="243"/>
                      <a:pt x="40" y="243"/>
                      <a:pt x="40" y="243"/>
                    </a:cubicBezTo>
                    <a:cubicBezTo>
                      <a:pt x="51" y="236"/>
                      <a:pt x="51" y="236"/>
                      <a:pt x="51" y="236"/>
                    </a:cubicBezTo>
                    <a:cubicBezTo>
                      <a:pt x="61" y="251"/>
                      <a:pt x="61" y="251"/>
                      <a:pt x="61" y="251"/>
                    </a:cubicBezTo>
                    <a:cubicBezTo>
                      <a:pt x="71" y="245"/>
                      <a:pt x="71" y="245"/>
                      <a:pt x="71" y="245"/>
                    </a:cubicBezTo>
                    <a:cubicBezTo>
                      <a:pt x="61" y="230"/>
                      <a:pt x="61" y="230"/>
                      <a:pt x="61" y="230"/>
                    </a:cubicBezTo>
                    <a:cubicBezTo>
                      <a:pt x="73" y="222"/>
                      <a:pt x="73" y="222"/>
                      <a:pt x="73" y="222"/>
                    </a:cubicBezTo>
                    <a:lnTo>
                      <a:pt x="69" y="217"/>
                    </a:lnTo>
                    <a:close/>
                    <a:moveTo>
                      <a:pt x="25" y="238"/>
                    </a:moveTo>
                    <a:cubicBezTo>
                      <a:pt x="23" y="231"/>
                      <a:pt x="26" y="222"/>
                      <a:pt x="33" y="218"/>
                    </a:cubicBezTo>
                    <a:cubicBezTo>
                      <a:pt x="40" y="213"/>
                      <a:pt x="49" y="214"/>
                      <a:pt x="55" y="219"/>
                    </a:cubicBezTo>
                    <a:lnTo>
                      <a:pt x="25" y="238"/>
                    </a:lnTo>
                    <a:close/>
                    <a:moveTo>
                      <a:pt x="25" y="238"/>
                    </a:moveTo>
                    <a:cubicBezTo>
                      <a:pt x="25" y="238"/>
                      <a:pt x="25" y="238"/>
                      <a:pt x="25" y="238"/>
                    </a:cubicBezTo>
                  </a:path>
                </a:pathLst>
              </a:custGeom>
              <a:grpFill/>
              <a:ln w="9525">
                <a:noFill/>
                <a:round/>
              </a:ln>
            </p:spPr>
            <p:txBody>
              <a:bodyPr anchor="ctr"/>
              <a:lstStyle/>
              <a:p>
                <a:pPr algn="ctr"/>
                <a:endParaRPr>
                  <a:cs typeface="+mn-ea"/>
                  <a:sym typeface="Arial" panose="020B0604020202020204" pitchFamily="34" charset="0"/>
                </a:endParaRPr>
              </a:p>
            </p:txBody>
          </p:sp>
        </p:grpSp>
        <p:grpSp>
          <p:nvGrpSpPr>
            <p:cNvPr id="8" name="组合 7"/>
            <p:cNvGrpSpPr/>
            <p:nvPr/>
          </p:nvGrpSpPr>
          <p:grpSpPr>
            <a:xfrm>
              <a:off x="3464100" y="2559181"/>
              <a:ext cx="1487009" cy="1487009"/>
              <a:chOff x="4613690" y="2847577"/>
              <a:chExt cx="1487009" cy="1487009"/>
            </a:xfrm>
          </p:grpSpPr>
          <p:sp>
            <p:nvSpPr>
              <p:cNvPr id="17" name="Oval 42"/>
              <p:cNvSpPr>
                <a:spLocks noChangeAspect="1"/>
              </p:cNvSpPr>
              <p:nvPr/>
            </p:nvSpPr>
            <p:spPr>
              <a:xfrm>
                <a:off x="4613690" y="2847577"/>
                <a:ext cx="1487009" cy="1487009"/>
              </a:xfrm>
              <a:prstGeom prst="ellipse">
                <a:avLst/>
              </a:prstGeom>
              <a:solidFill>
                <a:schemeClr val="accent3">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Arial" panose="020B0604020202020204" pitchFamily="34" charset="0"/>
                </a:endParaRPr>
              </a:p>
            </p:txBody>
          </p:sp>
          <p:grpSp>
            <p:nvGrpSpPr>
              <p:cNvPr id="18" name="Group 46"/>
              <p:cNvGrpSpPr/>
              <p:nvPr/>
            </p:nvGrpSpPr>
            <p:grpSpPr>
              <a:xfrm>
                <a:off x="4958743" y="3316352"/>
                <a:ext cx="837999" cy="502301"/>
                <a:chOff x="-958850" y="123825"/>
                <a:chExt cx="3201988" cy="1919288"/>
              </a:xfrm>
              <a:solidFill>
                <a:schemeClr val="bg1"/>
              </a:solidFill>
            </p:grpSpPr>
            <p:grpSp>
              <p:nvGrpSpPr>
                <p:cNvPr id="19" name="Group 47"/>
                <p:cNvGrpSpPr/>
                <p:nvPr/>
              </p:nvGrpSpPr>
              <p:grpSpPr>
                <a:xfrm>
                  <a:off x="-958850" y="123825"/>
                  <a:ext cx="3201988" cy="1919288"/>
                  <a:chOff x="-958850" y="123825"/>
                  <a:chExt cx="3201988" cy="1919288"/>
                </a:xfrm>
                <a:grpFill/>
              </p:grpSpPr>
              <p:sp>
                <p:nvSpPr>
                  <p:cNvPr id="21" name="Freeform: Shape 49"/>
                  <p:cNvSpPr/>
                  <p:nvPr/>
                </p:nvSpPr>
                <p:spPr bwMode="auto">
                  <a:xfrm>
                    <a:off x="-958850" y="968375"/>
                    <a:ext cx="598488" cy="1058863"/>
                  </a:xfrm>
                  <a:custGeom>
                    <a:avLst/>
                    <a:gdLst/>
                    <a:ahLst/>
                    <a:cxnLst>
                      <a:cxn ang="0">
                        <a:pos x="0" y="667"/>
                      </a:cxn>
                      <a:cxn ang="0">
                        <a:pos x="377" y="667"/>
                      </a:cxn>
                      <a:cxn ang="0">
                        <a:pos x="377" y="575"/>
                      </a:cxn>
                      <a:cxn ang="0">
                        <a:pos x="109" y="575"/>
                      </a:cxn>
                      <a:cxn ang="0">
                        <a:pos x="109" y="366"/>
                      </a:cxn>
                      <a:cxn ang="0">
                        <a:pos x="358" y="366"/>
                      </a:cxn>
                      <a:cxn ang="0">
                        <a:pos x="358" y="273"/>
                      </a:cxn>
                      <a:cxn ang="0">
                        <a:pos x="109" y="273"/>
                      </a:cxn>
                      <a:cxn ang="0">
                        <a:pos x="109" y="93"/>
                      </a:cxn>
                      <a:cxn ang="0">
                        <a:pos x="377" y="93"/>
                      </a:cxn>
                      <a:cxn ang="0">
                        <a:pos x="377" y="0"/>
                      </a:cxn>
                      <a:cxn ang="0">
                        <a:pos x="0" y="0"/>
                      </a:cxn>
                      <a:cxn ang="0">
                        <a:pos x="0" y="667"/>
                      </a:cxn>
                      <a:cxn ang="0">
                        <a:pos x="0" y="667"/>
                      </a:cxn>
                      <a:cxn ang="0">
                        <a:pos x="0" y="667"/>
                      </a:cxn>
                    </a:cxnLst>
                    <a:rect l="0" t="0" r="r" b="b"/>
                    <a:pathLst>
                      <a:path w="377" h="667">
                        <a:moveTo>
                          <a:pt x="0" y="667"/>
                        </a:moveTo>
                        <a:lnTo>
                          <a:pt x="377" y="667"/>
                        </a:lnTo>
                        <a:lnTo>
                          <a:pt x="377" y="575"/>
                        </a:lnTo>
                        <a:lnTo>
                          <a:pt x="109" y="575"/>
                        </a:lnTo>
                        <a:lnTo>
                          <a:pt x="109" y="366"/>
                        </a:lnTo>
                        <a:lnTo>
                          <a:pt x="358" y="366"/>
                        </a:lnTo>
                        <a:lnTo>
                          <a:pt x="358" y="273"/>
                        </a:lnTo>
                        <a:lnTo>
                          <a:pt x="109" y="273"/>
                        </a:lnTo>
                        <a:lnTo>
                          <a:pt x="109" y="93"/>
                        </a:lnTo>
                        <a:lnTo>
                          <a:pt x="377" y="93"/>
                        </a:lnTo>
                        <a:lnTo>
                          <a:pt x="377" y="0"/>
                        </a:lnTo>
                        <a:lnTo>
                          <a:pt x="0" y="0"/>
                        </a:lnTo>
                        <a:lnTo>
                          <a:pt x="0" y="667"/>
                        </a:lnTo>
                        <a:moveTo>
                          <a:pt x="0" y="667"/>
                        </a:moveTo>
                        <a:lnTo>
                          <a:pt x="0" y="667"/>
                        </a:lnTo>
                      </a:path>
                    </a:pathLst>
                  </a:custGeom>
                  <a:grpFill/>
                  <a:ln w="9525">
                    <a:noFill/>
                    <a:round/>
                  </a:ln>
                </p:spPr>
                <p:txBody>
                  <a:bodyPr anchor="ctr"/>
                  <a:lstStyle/>
                  <a:p>
                    <a:pPr algn="ctr"/>
                    <a:endParaRPr>
                      <a:cs typeface="+mn-ea"/>
                      <a:sym typeface="Arial" panose="020B0604020202020204" pitchFamily="34" charset="0"/>
                    </a:endParaRPr>
                  </a:p>
                </p:txBody>
              </p:sp>
              <p:sp>
                <p:nvSpPr>
                  <p:cNvPr id="22" name="Freeform: Shape 50"/>
                  <p:cNvSpPr/>
                  <p:nvPr/>
                </p:nvSpPr>
                <p:spPr bwMode="auto">
                  <a:xfrm>
                    <a:off x="-187325" y="954088"/>
                    <a:ext cx="801688" cy="1089025"/>
                  </a:xfrm>
                  <a:custGeom>
                    <a:avLst/>
                    <a:gdLst/>
                    <a:ahLst/>
                    <a:cxnLst>
                      <a:cxn ang="0">
                        <a:pos x="134" y="39"/>
                      </a:cxn>
                      <a:cxn ang="0">
                        <a:pos x="167" y="45"/>
                      </a:cxn>
                      <a:cxn ang="0">
                        <a:pos x="197" y="56"/>
                      </a:cxn>
                      <a:cxn ang="0">
                        <a:pos x="213" y="18"/>
                      </a:cxn>
                      <a:cxn ang="0">
                        <a:pos x="134" y="0"/>
                      </a:cxn>
                      <a:cxn ang="0">
                        <a:pos x="63" y="18"/>
                      </a:cxn>
                      <a:cxn ang="0">
                        <a:pos x="16" y="68"/>
                      </a:cxn>
                      <a:cxn ang="0">
                        <a:pos x="0" y="145"/>
                      </a:cxn>
                      <a:cxn ang="0">
                        <a:pos x="33" y="251"/>
                      </a:cxn>
                      <a:cxn ang="0">
                        <a:pos x="128" y="289"/>
                      </a:cxn>
                      <a:cxn ang="0">
                        <a:pos x="203" y="276"/>
                      </a:cxn>
                      <a:cxn ang="0">
                        <a:pos x="203" y="237"/>
                      </a:cxn>
                      <a:cxn ang="0">
                        <a:pos x="168" y="246"/>
                      </a:cxn>
                      <a:cxn ang="0">
                        <a:pos x="134" y="250"/>
                      </a:cxn>
                      <a:cxn ang="0">
                        <a:pos x="71" y="223"/>
                      </a:cxn>
                      <a:cxn ang="0">
                        <a:pos x="49" y="145"/>
                      </a:cxn>
                      <a:cxn ang="0">
                        <a:pos x="71" y="67"/>
                      </a:cxn>
                      <a:cxn ang="0">
                        <a:pos x="134" y="39"/>
                      </a:cxn>
                      <a:cxn ang="0">
                        <a:pos x="134" y="39"/>
                      </a:cxn>
                      <a:cxn ang="0">
                        <a:pos x="134" y="39"/>
                      </a:cxn>
                    </a:cxnLst>
                    <a:rect l="0" t="0" r="r" b="b"/>
                    <a:pathLst>
                      <a:path w="213" h="289">
                        <a:moveTo>
                          <a:pt x="134" y="39"/>
                        </a:moveTo>
                        <a:cubicBezTo>
                          <a:pt x="145" y="39"/>
                          <a:pt x="156" y="41"/>
                          <a:pt x="167" y="45"/>
                        </a:cubicBezTo>
                        <a:cubicBezTo>
                          <a:pt x="177" y="48"/>
                          <a:pt x="188" y="52"/>
                          <a:pt x="197" y="56"/>
                        </a:cubicBezTo>
                        <a:cubicBezTo>
                          <a:pt x="213" y="18"/>
                          <a:pt x="213" y="18"/>
                          <a:pt x="213" y="18"/>
                        </a:cubicBezTo>
                        <a:cubicBezTo>
                          <a:pt x="189" y="6"/>
                          <a:pt x="163" y="0"/>
                          <a:pt x="134" y="0"/>
                        </a:cubicBezTo>
                        <a:cubicBezTo>
                          <a:pt x="107" y="0"/>
                          <a:pt x="83" y="6"/>
                          <a:pt x="63" y="18"/>
                        </a:cubicBezTo>
                        <a:cubicBezTo>
                          <a:pt x="43" y="29"/>
                          <a:pt x="27" y="46"/>
                          <a:pt x="16" y="68"/>
                        </a:cubicBezTo>
                        <a:cubicBezTo>
                          <a:pt x="6" y="90"/>
                          <a:pt x="0" y="115"/>
                          <a:pt x="0" y="145"/>
                        </a:cubicBezTo>
                        <a:cubicBezTo>
                          <a:pt x="0" y="191"/>
                          <a:pt x="11" y="226"/>
                          <a:pt x="33" y="251"/>
                        </a:cubicBezTo>
                        <a:cubicBezTo>
                          <a:pt x="55" y="276"/>
                          <a:pt x="87" y="289"/>
                          <a:pt x="128" y="289"/>
                        </a:cubicBezTo>
                        <a:cubicBezTo>
                          <a:pt x="156" y="289"/>
                          <a:pt x="181" y="285"/>
                          <a:pt x="203" y="276"/>
                        </a:cubicBezTo>
                        <a:cubicBezTo>
                          <a:pt x="203" y="237"/>
                          <a:pt x="203" y="237"/>
                          <a:pt x="203" y="237"/>
                        </a:cubicBezTo>
                        <a:cubicBezTo>
                          <a:pt x="191" y="241"/>
                          <a:pt x="179" y="244"/>
                          <a:pt x="168" y="246"/>
                        </a:cubicBezTo>
                        <a:cubicBezTo>
                          <a:pt x="157" y="248"/>
                          <a:pt x="145" y="250"/>
                          <a:pt x="134" y="250"/>
                        </a:cubicBezTo>
                        <a:cubicBezTo>
                          <a:pt x="106" y="250"/>
                          <a:pt x="85" y="241"/>
                          <a:pt x="71" y="223"/>
                        </a:cubicBezTo>
                        <a:cubicBezTo>
                          <a:pt x="56" y="205"/>
                          <a:pt x="49" y="179"/>
                          <a:pt x="49" y="145"/>
                        </a:cubicBezTo>
                        <a:cubicBezTo>
                          <a:pt x="49" y="112"/>
                          <a:pt x="56" y="86"/>
                          <a:pt x="71" y="67"/>
                        </a:cubicBezTo>
                        <a:cubicBezTo>
                          <a:pt x="86" y="49"/>
                          <a:pt x="107" y="39"/>
                          <a:pt x="134" y="39"/>
                        </a:cubicBezTo>
                        <a:close/>
                        <a:moveTo>
                          <a:pt x="134" y="39"/>
                        </a:moveTo>
                        <a:cubicBezTo>
                          <a:pt x="134" y="39"/>
                          <a:pt x="134" y="39"/>
                          <a:pt x="134" y="39"/>
                        </a:cubicBezTo>
                      </a:path>
                    </a:pathLst>
                  </a:custGeom>
                  <a:grpFill/>
                  <a:ln w="9525">
                    <a:noFill/>
                    <a:round/>
                  </a:ln>
                </p:spPr>
                <p:txBody>
                  <a:bodyPr anchor="ctr"/>
                  <a:lstStyle/>
                  <a:p>
                    <a:pPr algn="ctr"/>
                    <a:endParaRPr>
                      <a:cs typeface="+mn-ea"/>
                      <a:sym typeface="Arial" panose="020B0604020202020204" pitchFamily="34" charset="0"/>
                    </a:endParaRPr>
                  </a:p>
                </p:txBody>
              </p:sp>
              <p:sp>
                <p:nvSpPr>
                  <p:cNvPr id="23" name="Freeform: Shape 51"/>
                  <p:cNvSpPr/>
                  <p:nvPr/>
                </p:nvSpPr>
                <p:spPr bwMode="auto">
                  <a:xfrm>
                    <a:off x="752475" y="123825"/>
                    <a:ext cx="1490663" cy="1919288"/>
                  </a:xfrm>
                  <a:custGeom>
                    <a:avLst/>
                    <a:gdLst/>
                    <a:ahLst/>
                    <a:cxnLst>
                      <a:cxn ang="0">
                        <a:pos x="377" y="4"/>
                      </a:cxn>
                      <a:cxn ang="0">
                        <a:pos x="328" y="1"/>
                      </a:cxn>
                      <a:cxn ang="0">
                        <a:pos x="268" y="21"/>
                      </a:cxn>
                      <a:cxn ang="0">
                        <a:pos x="216" y="66"/>
                      </a:cxn>
                      <a:cxn ang="0">
                        <a:pos x="185" y="124"/>
                      </a:cxn>
                      <a:cxn ang="0">
                        <a:pos x="179" y="209"/>
                      </a:cxn>
                      <a:cxn ang="0">
                        <a:pos x="139" y="221"/>
                      </a:cxn>
                      <a:cxn ang="0">
                        <a:pos x="132" y="220"/>
                      </a:cxn>
                      <a:cxn ang="0">
                        <a:pos x="0" y="364"/>
                      </a:cxn>
                      <a:cxn ang="0">
                        <a:pos x="1" y="390"/>
                      </a:cxn>
                      <a:cxn ang="0">
                        <a:pos x="34" y="471"/>
                      </a:cxn>
                      <a:cxn ang="0">
                        <a:pos x="123" y="509"/>
                      </a:cxn>
                      <a:cxn ang="0">
                        <a:pos x="228" y="472"/>
                      </a:cxn>
                      <a:cxn ang="0">
                        <a:pos x="263" y="364"/>
                      </a:cxn>
                      <a:cxn ang="0">
                        <a:pos x="229" y="258"/>
                      </a:cxn>
                      <a:cxn ang="0">
                        <a:pos x="217" y="240"/>
                      </a:cxn>
                      <a:cxn ang="0">
                        <a:pos x="253" y="225"/>
                      </a:cxn>
                      <a:cxn ang="0">
                        <a:pos x="296" y="196"/>
                      </a:cxn>
                      <a:cxn ang="0">
                        <a:pos x="333" y="159"/>
                      </a:cxn>
                      <a:cxn ang="0">
                        <a:pos x="370" y="94"/>
                      </a:cxn>
                      <a:cxn ang="0">
                        <a:pos x="385" y="50"/>
                      </a:cxn>
                      <a:cxn ang="0">
                        <a:pos x="395" y="17"/>
                      </a:cxn>
                      <a:cxn ang="0">
                        <a:pos x="391" y="9"/>
                      </a:cxn>
                      <a:cxn ang="0">
                        <a:pos x="211" y="396"/>
                      </a:cxn>
                      <a:cxn ang="0">
                        <a:pos x="203" y="425"/>
                      </a:cxn>
                      <a:cxn ang="0">
                        <a:pos x="193" y="443"/>
                      </a:cxn>
                      <a:cxn ang="0">
                        <a:pos x="131" y="470"/>
                      </a:cxn>
                      <a:cxn ang="0">
                        <a:pos x="48" y="364"/>
                      </a:cxn>
                      <a:cxn ang="0">
                        <a:pos x="51" y="332"/>
                      </a:cxn>
                      <a:cxn ang="0">
                        <a:pos x="59" y="303"/>
                      </a:cxn>
                      <a:cxn ang="0">
                        <a:pos x="69" y="286"/>
                      </a:cxn>
                      <a:cxn ang="0">
                        <a:pos x="131" y="259"/>
                      </a:cxn>
                      <a:cxn ang="0">
                        <a:pos x="214" y="365"/>
                      </a:cxn>
                      <a:cxn ang="0">
                        <a:pos x="293" y="92"/>
                      </a:cxn>
                      <a:cxn ang="0">
                        <a:pos x="275" y="108"/>
                      </a:cxn>
                      <a:cxn ang="0">
                        <a:pos x="254" y="134"/>
                      </a:cxn>
                      <a:cxn ang="0">
                        <a:pos x="205" y="233"/>
                      </a:cxn>
                      <a:cxn ang="0">
                        <a:pos x="190" y="231"/>
                      </a:cxn>
                      <a:cxn ang="0">
                        <a:pos x="227" y="163"/>
                      </a:cxn>
                      <a:cxn ang="0">
                        <a:pos x="262" y="118"/>
                      </a:cxn>
                      <a:cxn ang="0">
                        <a:pos x="284" y="98"/>
                      </a:cxn>
                      <a:cxn ang="0">
                        <a:pos x="300" y="87"/>
                      </a:cxn>
                      <a:cxn ang="0">
                        <a:pos x="293" y="92"/>
                      </a:cxn>
                    </a:cxnLst>
                    <a:rect l="0" t="0" r="r" b="b"/>
                    <a:pathLst>
                      <a:path w="396" h="509">
                        <a:moveTo>
                          <a:pt x="391" y="9"/>
                        </a:moveTo>
                        <a:cubicBezTo>
                          <a:pt x="388" y="8"/>
                          <a:pt x="383" y="6"/>
                          <a:pt x="377" y="4"/>
                        </a:cubicBezTo>
                        <a:cubicBezTo>
                          <a:pt x="371" y="3"/>
                          <a:pt x="363" y="1"/>
                          <a:pt x="355" y="0"/>
                        </a:cubicBezTo>
                        <a:cubicBezTo>
                          <a:pt x="347" y="0"/>
                          <a:pt x="338" y="0"/>
                          <a:pt x="328" y="1"/>
                        </a:cubicBezTo>
                        <a:cubicBezTo>
                          <a:pt x="318" y="2"/>
                          <a:pt x="308" y="5"/>
                          <a:pt x="298" y="8"/>
                        </a:cubicBezTo>
                        <a:cubicBezTo>
                          <a:pt x="287" y="11"/>
                          <a:pt x="278" y="16"/>
                          <a:pt x="268" y="21"/>
                        </a:cubicBezTo>
                        <a:cubicBezTo>
                          <a:pt x="258" y="27"/>
                          <a:pt x="249" y="34"/>
                          <a:pt x="240" y="41"/>
                        </a:cubicBezTo>
                        <a:cubicBezTo>
                          <a:pt x="231" y="49"/>
                          <a:pt x="223" y="57"/>
                          <a:pt x="216" y="66"/>
                        </a:cubicBezTo>
                        <a:cubicBezTo>
                          <a:pt x="209" y="75"/>
                          <a:pt x="203" y="84"/>
                          <a:pt x="198" y="94"/>
                        </a:cubicBezTo>
                        <a:cubicBezTo>
                          <a:pt x="193" y="104"/>
                          <a:pt x="188" y="114"/>
                          <a:pt x="185" y="124"/>
                        </a:cubicBezTo>
                        <a:cubicBezTo>
                          <a:pt x="178" y="144"/>
                          <a:pt x="176" y="165"/>
                          <a:pt x="177" y="183"/>
                        </a:cubicBezTo>
                        <a:cubicBezTo>
                          <a:pt x="177" y="193"/>
                          <a:pt x="178" y="201"/>
                          <a:pt x="179" y="209"/>
                        </a:cubicBezTo>
                        <a:cubicBezTo>
                          <a:pt x="181" y="217"/>
                          <a:pt x="183" y="224"/>
                          <a:pt x="185" y="229"/>
                        </a:cubicBezTo>
                        <a:cubicBezTo>
                          <a:pt x="171" y="225"/>
                          <a:pt x="156" y="221"/>
                          <a:pt x="139" y="221"/>
                        </a:cubicBezTo>
                        <a:cubicBezTo>
                          <a:pt x="139" y="220"/>
                          <a:pt x="139" y="220"/>
                          <a:pt x="139" y="220"/>
                        </a:cubicBezTo>
                        <a:cubicBezTo>
                          <a:pt x="137" y="220"/>
                          <a:pt x="134" y="220"/>
                          <a:pt x="132" y="220"/>
                        </a:cubicBezTo>
                        <a:cubicBezTo>
                          <a:pt x="89" y="220"/>
                          <a:pt x="57" y="232"/>
                          <a:pt x="34" y="257"/>
                        </a:cubicBezTo>
                        <a:cubicBezTo>
                          <a:pt x="11" y="282"/>
                          <a:pt x="0" y="317"/>
                          <a:pt x="0" y="364"/>
                        </a:cubicBezTo>
                        <a:cubicBezTo>
                          <a:pt x="0" y="365"/>
                          <a:pt x="0" y="365"/>
                          <a:pt x="0" y="365"/>
                        </a:cubicBezTo>
                        <a:cubicBezTo>
                          <a:pt x="0" y="374"/>
                          <a:pt x="0" y="382"/>
                          <a:pt x="1" y="390"/>
                        </a:cubicBezTo>
                        <a:cubicBezTo>
                          <a:pt x="1" y="390"/>
                          <a:pt x="1" y="390"/>
                          <a:pt x="1" y="390"/>
                        </a:cubicBezTo>
                        <a:cubicBezTo>
                          <a:pt x="5" y="424"/>
                          <a:pt x="16" y="451"/>
                          <a:pt x="34" y="471"/>
                        </a:cubicBezTo>
                        <a:cubicBezTo>
                          <a:pt x="55" y="495"/>
                          <a:pt x="85" y="507"/>
                          <a:pt x="124" y="508"/>
                        </a:cubicBezTo>
                        <a:cubicBezTo>
                          <a:pt x="123" y="509"/>
                          <a:pt x="123" y="509"/>
                          <a:pt x="123" y="509"/>
                        </a:cubicBezTo>
                        <a:cubicBezTo>
                          <a:pt x="126" y="509"/>
                          <a:pt x="128" y="509"/>
                          <a:pt x="131" y="509"/>
                        </a:cubicBezTo>
                        <a:cubicBezTo>
                          <a:pt x="173" y="509"/>
                          <a:pt x="206" y="497"/>
                          <a:pt x="228" y="472"/>
                        </a:cubicBezTo>
                        <a:cubicBezTo>
                          <a:pt x="251" y="447"/>
                          <a:pt x="263" y="411"/>
                          <a:pt x="263" y="365"/>
                        </a:cubicBezTo>
                        <a:cubicBezTo>
                          <a:pt x="263" y="364"/>
                          <a:pt x="263" y="364"/>
                          <a:pt x="263" y="364"/>
                        </a:cubicBezTo>
                        <a:cubicBezTo>
                          <a:pt x="263" y="355"/>
                          <a:pt x="262" y="347"/>
                          <a:pt x="261" y="338"/>
                        </a:cubicBezTo>
                        <a:cubicBezTo>
                          <a:pt x="257" y="305"/>
                          <a:pt x="247" y="278"/>
                          <a:pt x="229" y="258"/>
                        </a:cubicBezTo>
                        <a:cubicBezTo>
                          <a:pt x="222" y="251"/>
                          <a:pt x="215" y="245"/>
                          <a:pt x="207" y="240"/>
                        </a:cubicBezTo>
                        <a:cubicBezTo>
                          <a:pt x="217" y="240"/>
                          <a:pt x="217" y="240"/>
                          <a:pt x="217" y="240"/>
                        </a:cubicBezTo>
                        <a:cubicBezTo>
                          <a:pt x="221" y="239"/>
                          <a:pt x="226" y="237"/>
                          <a:pt x="231" y="235"/>
                        </a:cubicBezTo>
                        <a:cubicBezTo>
                          <a:pt x="238" y="232"/>
                          <a:pt x="245" y="228"/>
                          <a:pt x="253" y="225"/>
                        </a:cubicBezTo>
                        <a:cubicBezTo>
                          <a:pt x="260" y="221"/>
                          <a:pt x="267" y="216"/>
                          <a:pt x="275" y="211"/>
                        </a:cubicBezTo>
                        <a:cubicBezTo>
                          <a:pt x="282" y="207"/>
                          <a:pt x="290" y="201"/>
                          <a:pt x="296" y="196"/>
                        </a:cubicBezTo>
                        <a:cubicBezTo>
                          <a:pt x="303" y="190"/>
                          <a:pt x="310" y="184"/>
                          <a:pt x="316" y="178"/>
                        </a:cubicBezTo>
                        <a:cubicBezTo>
                          <a:pt x="322" y="172"/>
                          <a:pt x="328" y="166"/>
                          <a:pt x="333" y="159"/>
                        </a:cubicBezTo>
                        <a:cubicBezTo>
                          <a:pt x="344" y="145"/>
                          <a:pt x="353" y="131"/>
                          <a:pt x="360" y="117"/>
                        </a:cubicBezTo>
                        <a:cubicBezTo>
                          <a:pt x="364" y="110"/>
                          <a:pt x="367" y="102"/>
                          <a:pt x="370" y="94"/>
                        </a:cubicBezTo>
                        <a:cubicBezTo>
                          <a:pt x="373" y="87"/>
                          <a:pt x="375" y="79"/>
                          <a:pt x="378" y="72"/>
                        </a:cubicBezTo>
                        <a:cubicBezTo>
                          <a:pt x="380" y="64"/>
                          <a:pt x="383" y="57"/>
                          <a:pt x="385" y="50"/>
                        </a:cubicBezTo>
                        <a:cubicBezTo>
                          <a:pt x="387" y="42"/>
                          <a:pt x="389" y="36"/>
                          <a:pt x="391" y="31"/>
                        </a:cubicBezTo>
                        <a:cubicBezTo>
                          <a:pt x="393" y="26"/>
                          <a:pt x="394" y="20"/>
                          <a:pt x="395" y="17"/>
                        </a:cubicBezTo>
                        <a:cubicBezTo>
                          <a:pt x="396" y="13"/>
                          <a:pt x="396" y="11"/>
                          <a:pt x="396" y="11"/>
                        </a:cubicBezTo>
                        <a:cubicBezTo>
                          <a:pt x="396" y="11"/>
                          <a:pt x="394" y="11"/>
                          <a:pt x="391" y="9"/>
                        </a:cubicBezTo>
                        <a:close/>
                        <a:moveTo>
                          <a:pt x="211" y="396"/>
                        </a:moveTo>
                        <a:cubicBezTo>
                          <a:pt x="211" y="396"/>
                          <a:pt x="211" y="396"/>
                          <a:pt x="211" y="396"/>
                        </a:cubicBezTo>
                        <a:cubicBezTo>
                          <a:pt x="210" y="404"/>
                          <a:pt x="208" y="410"/>
                          <a:pt x="206" y="417"/>
                        </a:cubicBezTo>
                        <a:cubicBezTo>
                          <a:pt x="205" y="420"/>
                          <a:pt x="204" y="423"/>
                          <a:pt x="203" y="425"/>
                        </a:cubicBezTo>
                        <a:cubicBezTo>
                          <a:pt x="202" y="427"/>
                          <a:pt x="202" y="428"/>
                          <a:pt x="201" y="430"/>
                        </a:cubicBezTo>
                        <a:cubicBezTo>
                          <a:pt x="199" y="435"/>
                          <a:pt x="196" y="439"/>
                          <a:pt x="193" y="443"/>
                        </a:cubicBezTo>
                        <a:cubicBezTo>
                          <a:pt x="186" y="452"/>
                          <a:pt x="176" y="459"/>
                          <a:pt x="165" y="463"/>
                        </a:cubicBezTo>
                        <a:cubicBezTo>
                          <a:pt x="155" y="467"/>
                          <a:pt x="144" y="470"/>
                          <a:pt x="131" y="470"/>
                        </a:cubicBezTo>
                        <a:cubicBezTo>
                          <a:pt x="104" y="470"/>
                          <a:pt x="83" y="461"/>
                          <a:pt x="69" y="443"/>
                        </a:cubicBezTo>
                        <a:cubicBezTo>
                          <a:pt x="55" y="425"/>
                          <a:pt x="48" y="399"/>
                          <a:pt x="48" y="364"/>
                        </a:cubicBezTo>
                        <a:cubicBezTo>
                          <a:pt x="48" y="353"/>
                          <a:pt x="49" y="342"/>
                          <a:pt x="51" y="332"/>
                        </a:cubicBezTo>
                        <a:cubicBezTo>
                          <a:pt x="51" y="332"/>
                          <a:pt x="51" y="332"/>
                          <a:pt x="51" y="332"/>
                        </a:cubicBezTo>
                        <a:cubicBezTo>
                          <a:pt x="52" y="325"/>
                          <a:pt x="54" y="318"/>
                          <a:pt x="56" y="312"/>
                        </a:cubicBezTo>
                        <a:cubicBezTo>
                          <a:pt x="57" y="309"/>
                          <a:pt x="58" y="306"/>
                          <a:pt x="59" y="303"/>
                        </a:cubicBezTo>
                        <a:cubicBezTo>
                          <a:pt x="60" y="302"/>
                          <a:pt x="61" y="300"/>
                          <a:pt x="61" y="299"/>
                        </a:cubicBezTo>
                        <a:cubicBezTo>
                          <a:pt x="64" y="294"/>
                          <a:pt x="66" y="290"/>
                          <a:pt x="69" y="286"/>
                        </a:cubicBezTo>
                        <a:cubicBezTo>
                          <a:pt x="77" y="276"/>
                          <a:pt x="86" y="270"/>
                          <a:pt x="97" y="265"/>
                        </a:cubicBezTo>
                        <a:cubicBezTo>
                          <a:pt x="107" y="261"/>
                          <a:pt x="118" y="259"/>
                          <a:pt x="131" y="259"/>
                        </a:cubicBezTo>
                        <a:cubicBezTo>
                          <a:pt x="158" y="259"/>
                          <a:pt x="179" y="268"/>
                          <a:pt x="193" y="286"/>
                        </a:cubicBezTo>
                        <a:cubicBezTo>
                          <a:pt x="207" y="304"/>
                          <a:pt x="214" y="330"/>
                          <a:pt x="214" y="365"/>
                        </a:cubicBezTo>
                        <a:cubicBezTo>
                          <a:pt x="214" y="376"/>
                          <a:pt x="213" y="387"/>
                          <a:pt x="211" y="396"/>
                        </a:cubicBezTo>
                        <a:close/>
                        <a:moveTo>
                          <a:pt x="293" y="92"/>
                        </a:moveTo>
                        <a:cubicBezTo>
                          <a:pt x="290" y="94"/>
                          <a:pt x="287" y="96"/>
                          <a:pt x="285" y="99"/>
                        </a:cubicBezTo>
                        <a:cubicBezTo>
                          <a:pt x="282" y="102"/>
                          <a:pt x="279" y="105"/>
                          <a:pt x="275" y="108"/>
                        </a:cubicBezTo>
                        <a:cubicBezTo>
                          <a:pt x="272" y="112"/>
                          <a:pt x="268" y="116"/>
                          <a:pt x="265" y="120"/>
                        </a:cubicBezTo>
                        <a:cubicBezTo>
                          <a:pt x="261" y="125"/>
                          <a:pt x="258" y="130"/>
                          <a:pt x="254" y="134"/>
                        </a:cubicBezTo>
                        <a:cubicBezTo>
                          <a:pt x="247" y="144"/>
                          <a:pt x="240" y="156"/>
                          <a:pt x="234" y="167"/>
                        </a:cubicBezTo>
                        <a:cubicBezTo>
                          <a:pt x="222" y="190"/>
                          <a:pt x="212" y="214"/>
                          <a:pt x="205" y="233"/>
                        </a:cubicBezTo>
                        <a:cubicBezTo>
                          <a:pt x="204" y="234"/>
                          <a:pt x="204" y="236"/>
                          <a:pt x="203" y="238"/>
                        </a:cubicBezTo>
                        <a:cubicBezTo>
                          <a:pt x="199" y="236"/>
                          <a:pt x="195" y="233"/>
                          <a:pt x="190" y="231"/>
                        </a:cubicBezTo>
                        <a:cubicBezTo>
                          <a:pt x="191" y="230"/>
                          <a:pt x="191" y="229"/>
                          <a:pt x="192" y="227"/>
                        </a:cubicBezTo>
                        <a:cubicBezTo>
                          <a:pt x="200" y="209"/>
                          <a:pt x="212" y="185"/>
                          <a:pt x="227" y="163"/>
                        </a:cubicBezTo>
                        <a:cubicBezTo>
                          <a:pt x="234" y="152"/>
                          <a:pt x="242" y="141"/>
                          <a:pt x="250" y="131"/>
                        </a:cubicBezTo>
                        <a:cubicBezTo>
                          <a:pt x="254" y="127"/>
                          <a:pt x="258" y="122"/>
                          <a:pt x="262" y="118"/>
                        </a:cubicBezTo>
                        <a:cubicBezTo>
                          <a:pt x="266" y="114"/>
                          <a:pt x="270" y="110"/>
                          <a:pt x="273" y="106"/>
                        </a:cubicBezTo>
                        <a:cubicBezTo>
                          <a:pt x="277" y="103"/>
                          <a:pt x="281" y="100"/>
                          <a:pt x="284" y="98"/>
                        </a:cubicBezTo>
                        <a:cubicBezTo>
                          <a:pt x="287" y="95"/>
                          <a:pt x="290" y="94"/>
                          <a:pt x="292" y="92"/>
                        </a:cubicBezTo>
                        <a:cubicBezTo>
                          <a:pt x="297" y="89"/>
                          <a:pt x="300" y="87"/>
                          <a:pt x="300" y="87"/>
                        </a:cubicBezTo>
                        <a:cubicBezTo>
                          <a:pt x="300" y="87"/>
                          <a:pt x="297" y="89"/>
                          <a:pt x="293" y="92"/>
                        </a:cubicBezTo>
                        <a:close/>
                        <a:moveTo>
                          <a:pt x="293" y="92"/>
                        </a:moveTo>
                        <a:cubicBezTo>
                          <a:pt x="293" y="92"/>
                          <a:pt x="293" y="92"/>
                          <a:pt x="293" y="92"/>
                        </a:cubicBezTo>
                      </a:path>
                    </a:pathLst>
                  </a:custGeom>
                  <a:grpFill/>
                  <a:ln w="9525">
                    <a:noFill/>
                    <a:round/>
                  </a:ln>
                </p:spPr>
                <p:txBody>
                  <a:bodyPr anchor="ctr"/>
                  <a:lstStyle/>
                  <a:p>
                    <a:pPr algn="ctr"/>
                    <a:endParaRPr>
                      <a:cs typeface="+mn-ea"/>
                      <a:sym typeface="Arial" panose="020B0604020202020204" pitchFamily="34" charset="0"/>
                    </a:endParaRPr>
                  </a:p>
                </p:txBody>
              </p:sp>
            </p:grpSp>
            <p:sp>
              <p:nvSpPr>
                <p:cNvPr id="20" name="Freeform: Shape 48"/>
                <p:cNvSpPr/>
                <p:nvPr/>
              </p:nvSpPr>
              <p:spPr bwMode="auto">
                <a:xfrm>
                  <a:off x="-958850" y="968375"/>
                  <a:ext cx="598488" cy="1058863"/>
                </a:xfrm>
                <a:custGeom>
                  <a:avLst/>
                  <a:gdLst/>
                  <a:ahLst/>
                  <a:cxnLst>
                    <a:cxn ang="0">
                      <a:pos x="0" y="667"/>
                    </a:cxn>
                    <a:cxn ang="0">
                      <a:pos x="377" y="667"/>
                    </a:cxn>
                    <a:cxn ang="0">
                      <a:pos x="377" y="575"/>
                    </a:cxn>
                    <a:cxn ang="0">
                      <a:pos x="109" y="575"/>
                    </a:cxn>
                    <a:cxn ang="0">
                      <a:pos x="109" y="366"/>
                    </a:cxn>
                    <a:cxn ang="0">
                      <a:pos x="358" y="366"/>
                    </a:cxn>
                    <a:cxn ang="0">
                      <a:pos x="358" y="273"/>
                    </a:cxn>
                    <a:cxn ang="0">
                      <a:pos x="109" y="273"/>
                    </a:cxn>
                    <a:cxn ang="0">
                      <a:pos x="109" y="93"/>
                    </a:cxn>
                    <a:cxn ang="0">
                      <a:pos x="377" y="93"/>
                    </a:cxn>
                    <a:cxn ang="0">
                      <a:pos x="377" y="0"/>
                    </a:cxn>
                    <a:cxn ang="0">
                      <a:pos x="0" y="0"/>
                    </a:cxn>
                    <a:cxn ang="0">
                      <a:pos x="0" y="667"/>
                    </a:cxn>
                    <a:cxn ang="0">
                      <a:pos x="0" y="667"/>
                    </a:cxn>
                    <a:cxn ang="0">
                      <a:pos x="0" y="667"/>
                    </a:cxn>
                  </a:cxnLst>
                  <a:rect l="0" t="0" r="r" b="b"/>
                  <a:pathLst>
                    <a:path w="377" h="667">
                      <a:moveTo>
                        <a:pt x="0" y="667"/>
                      </a:moveTo>
                      <a:lnTo>
                        <a:pt x="377" y="667"/>
                      </a:lnTo>
                      <a:lnTo>
                        <a:pt x="377" y="575"/>
                      </a:lnTo>
                      <a:lnTo>
                        <a:pt x="109" y="575"/>
                      </a:lnTo>
                      <a:lnTo>
                        <a:pt x="109" y="366"/>
                      </a:lnTo>
                      <a:lnTo>
                        <a:pt x="358" y="366"/>
                      </a:lnTo>
                      <a:lnTo>
                        <a:pt x="358" y="273"/>
                      </a:lnTo>
                      <a:lnTo>
                        <a:pt x="109" y="273"/>
                      </a:lnTo>
                      <a:lnTo>
                        <a:pt x="109" y="93"/>
                      </a:lnTo>
                      <a:lnTo>
                        <a:pt x="377" y="93"/>
                      </a:lnTo>
                      <a:lnTo>
                        <a:pt x="377" y="0"/>
                      </a:lnTo>
                      <a:lnTo>
                        <a:pt x="0" y="0"/>
                      </a:lnTo>
                      <a:lnTo>
                        <a:pt x="0" y="667"/>
                      </a:lnTo>
                      <a:close/>
                      <a:moveTo>
                        <a:pt x="0" y="667"/>
                      </a:moveTo>
                      <a:lnTo>
                        <a:pt x="0" y="667"/>
                      </a:lnTo>
                      <a:close/>
                    </a:path>
                  </a:pathLst>
                </a:custGeom>
                <a:grpFill/>
                <a:ln w="9525">
                  <a:noFill/>
                  <a:round/>
                </a:ln>
              </p:spPr>
              <p:txBody>
                <a:bodyPr anchor="ctr"/>
                <a:lstStyle/>
                <a:p>
                  <a:pPr algn="ctr"/>
                  <a:endParaRPr>
                    <a:cs typeface="+mn-ea"/>
                    <a:sym typeface="Arial" panose="020B0604020202020204" pitchFamily="34" charset="0"/>
                  </a:endParaRPr>
                </a:p>
              </p:txBody>
            </p:sp>
          </p:grpSp>
        </p:grpSp>
        <p:sp>
          <p:nvSpPr>
            <p:cNvPr id="9" name="Oval 52"/>
            <p:cNvSpPr>
              <a:spLocks noChangeAspect="1"/>
            </p:cNvSpPr>
            <p:nvPr/>
          </p:nvSpPr>
          <p:spPr>
            <a:xfrm>
              <a:off x="3059832" y="927308"/>
              <a:ext cx="1147479" cy="1147479"/>
            </a:xfrm>
            <a:prstGeom prst="ellipse">
              <a:avLst/>
            </a:prstGeom>
            <a:solidFill>
              <a:schemeClr val="accent4">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Arial" panose="020B0604020202020204" pitchFamily="34" charset="0"/>
              </a:endParaRPr>
            </a:p>
          </p:txBody>
        </p:sp>
        <p:grpSp>
          <p:nvGrpSpPr>
            <p:cNvPr id="10" name="Group 53"/>
            <p:cNvGrpSpPr/>
            <p:nvPr/>
          </p:nvGrpSpPr>
          <p:grpSpPr>
            <a:xfrm>
              <a:off x="3474725" y="1253024"/>
              <a:ext cx="317693" cy="496046"/>
              <a:chOff x="582613" y="280988"/>
              <a:chExt cx="1085850" cy="1695450"/>
            </a:xfrm>
            <a:solidFill>
              <a:schemeClr val="bg1"/>
            </a:solidFill>
          </p:grpSpPr>
          <p:sp>
            <p:nvSpPr>
              <p:cNvPr id="11" name="Freeform: Shape 54"/>
              <p:cNvSpPr/>
              <p:nvPr/>
            </p:nvSpPr>
            <p:spPr bwMode="auto">
              <a:xfrm>
                <a:off x="582613" y="280988"/>
                <a:ext cx="1085850" cy="1695450"/>
              </a:xfrm>
              <a:custGeom>
                <a:avLst/>
                <a:gdLst/>
                <a:ahLst/>
                <a:cxnLst>
                  <a:cxn ang="0">
                    <a:pos x="255" y="40"/>
                  </a:cxn>
                  <a:cxn ang="0">
                    <a:pos x="214" y="40"/>
                  </a:cxn>
                  <a:cxn ang="0">
                    <a:pos x="214" y="20"/>
                  </a:cxn>
                  <a:cxn ang="0">
                    <a:pos x="194" y="0"/>
                  </a:cxn>
                  <a:cxn ang="0">
                    <a:pos x="92" y="0"/>
                  </a:cxn>
                  <a:cxn ang="0">
                    <a:pos x="71" y="20"/>
                  </a:cxn>
                  <a:cxn ang="0">
                    <a:pos x="71" y="40"/>
                  </a:cxn>
                  <a:cxn ang="0">
                    <a:pos x="30" y="40"/>
                  </a:cxn>
                  <a:cxn ang="0">
                    <a:pos x="0" y="71"/>
                  </a:cxn>
                  <a:cxn ang="0">
                    <a:pos x="0" y="419"/>
                  </a:cxn>
                  <a:cxn ang="0">
                    <a:pos x="30" y="449"/>
                  </a:cxn>
                  <a:cxn ang="0">
                    <a:pos x="255" y="449"/>
                  </a:cxn>
                  <a:cxn ang="0">
                    <a:pos x="286" y="419"/>
                  </a:cxn>
                  <a:cxn ang="0">
                    <a:pos x="286" y="71"/>
                  </a:cxn>
                  <a:cxn ang="0">
                    <a:pos x="255" y="40"/>
                  </a:cxn>
                  <a:cxn ang="0">
                    <a:pos x="265" y="419"/>
                  </a:cxn>
                  <a:cxn ang="0">
                    <a:pos x="255" y="429"/>
                  </a:cxn>
                  <a:cxn ang="0">
                    <a:pos x="30" y="429"/>
                  </a:cxn>
                  <a:cxn ang="0">
                    <a:pos x="20" y="419"/>
                  </a:cxn>
                  <a:cxn ang="0">
                    <a:pos x="20" y="71"/>
                  </a:cxn>
                  <a:cxn ang="0">
                    <a:pos x="30" y="61"/>
                  </a:cxn>
                  <a:cxn ang="0">
                    <a:pos x="255" y="61"/>
                  </a:cxn>
                  <a:cxn ang="0">
                    <a:pos x="265" y="71"/>
                  </a:cxn>
                  <a:cxn ang="0">
                    <a:pos x="265" y="419"/>
                  </a:cxn>
                  <a:cxn ang="0">
                    <a:pos x="265" y="419"/>
                  </a:cxn>
                  <a:cxn ang="0">
                    <a:pos x="265" y="419"/>
                  </a:cxn>
                </a:cxnLst>
                <a:rect l="0" t="0" r="r" b="b"/>
                <a:pathLst>
                  <a:path w="286" h="449">
                    <a:moveTo>
                      <a:pt x="255" y="40"/>
                    </a:moveTo>
                    <a:cubicBezTo>
                      <a:pt x="214" y="40"/>
                      <a:pt x="214" y="40"/>
                      <a:pt x="214" y="40"/>
                    </a:cubicBezTo>
                    <a:cubicBezTo>
                      <a:pt x="214" y="20"/>
                      <a:pt x="214" y="20"/>
                      <a:pt x="214" y="20"/>
                    </a:cubicBezTo>
                    <a:cubicBezTo>
                      <a:pt x="214" y="9"/>
                      <a:pt x="205" y="0"/>
                      <a:pt x="194" y="0"/>
                    </a:cubicBezTo>
                    <a:cubicBezTo>
                      <a:pt x="92" y="0"/>
                      <a:pt x="92" y="0"/>
                      <a:pt x="92" y="0"/>
                    </a:cubicBezTo>
                    <a:cubicBezTo>
                      <a:pt x="80" y="0"/>
                      <a:pt x="71" y="9"/>
                      <a:pt x="71" y="20"/>
                    </a:cubicBezTo>
                    <a:cubicBezTo>
                      <a:pt x="71" y="40"/>
                      <a:pt x="71" y="40"/>
                      <a:pt x="71" y="40"/>
                    </a:cubicBezTo>
                    <a:cubicBezTo>
                      <a:pt x="30" y="40"/>
                      <a:pt x="30" y="40"/>
                      <a:pt x="30" y="40"/>
                    </a:cubicBezTo>
                    <a:cubicBezTo>
                      <a:pt x="13" y="40"/>
                      <a:pt x="0" y="54"/>
                      <a:pt x="0" y="71"/>
                    </a:cubicBezTo>
                    <a:cubicBezTo>
                      <a:pt x="0" y="419"/>
                      <a:pt x="0" y="419"/>
                      <a:pt x="0" y="419"/>
                    </a:cubicBezTo>
                    <a:cubicBezTo>
                      <a:pt x="0" y="436"/>
                      <a:pt x="13" y="449"/>
                      <a:pt x="30" y="449"/>
                    </a:cubicBezTo>
                    <a:cubicBezTo>
                      <a:pt x="255" y="449"/>
                      <a:pt x="255" y="449"/>
                      <a:pt x="255" y="449"/>
                    </a:cubicBezTo>
                    <a:cubicBezTo>
                      <a:pt x="272" y="449"/>
                      <a:pt x="286" y="436"/>
                      <a:pt x="286" y="419"/>
                    </a:cubicBezTo>
                    <a:cubicBezTo>
                      <a:pt x="286" y="71"/>
                      <a:pt x="286" y="71"/>
                      <a:pt x="286" y="71"/>
                    </a:cubicBezTo>
                    <a:cubicBezTo>
                      <a:pt x="286" y="54"/>
                      <a:pt x="272" y="40"/>
                      <a:pt x="255" y="40"/>
                    </a:cubicBezTo>
                    <a:close/>
                    <a:moveTo>
                      <a:pt x="265" y="419"/>
                    </a:moveTo>
                    <a:cubicBezTo>
                      <a:pt x="265" y="424"/>
                      <a:pt x="261" y="429"/>
                      <a:pt x="255" y="429"/>
                    </a:cubicBezTo>
                    <a:cubicBezTo>
                      <a:pt x="30" y="429"/>
                      <a:pt x="30" y="429"/>
                      <a:pt x="30" y="429"/>
                    </a:cubicBezTo>
                    <a:cubicBezTo>
                      <a:pt x="25" y="429"/>
                      <a:pt x="20" y="424"/>
                      <a:pt x="20" y="419"/>
                    </a:cubicBezTo>
                    <a:cubicBezTo>
                      <a:pt x="20" y="71"/>
                      <a:pt x="20" y="71"/>
                      <a:pt x="20" y="71"/>
                    </a:cubicBezTo>
                    <a:cubicBezTo>
                      <a:pt x="20" y="65"/>
                      <a:pt x="25" y="61"/>
                      <a:pt x="30" y="61"/>
                    </a:cubicBezTo>
                    <a:cubicBezTo>
                      <a:pt x="255" y="61"/>
                      <a:pt x="255" y="61"/>
                      <a:pt x="255" y="61"/>
                    </a:cubicBezTo>
                    <a:cubicBezTo>
                      <a:pt x="261" y="61"/>
                      <a:pt x="265" y="65"/>
                      <a:pt x="265" y="71"/>
                    </a:cubicBezTo>
                    <a:lnTo>
                      <a:pt x="265" y="419"/>
                    </a:lnTo>
                    <a:close/>
                    <a:moveTo>
                      <a:pt x="265" y="419"/>
                    </a:moveTo>
                    <a:cubicBezTo>
                      <a:pt x="265" y="419"/>
                      <a:pt x="265" y="419"/>
                      <a:pt x="265" y="419"/>
                    </a:cubicBezTo>
                  </a:path>
                </a:pathLst>
              </a:custGeom>
              <a:grpFill/>
              <a:ln w="9525">
                <a:noFill/>
                <a:round/>
              </a:ln>
            </p:spPr>
            <p:txBody>
              <a:bodyPr anchor="ctr"/>
              <a:lstStyle/>
              <a:p>
                <a:pPr algn="ctr"/>
                <a:endParaRPr>
                  <a:cs typeface="+mn-ea"/>
                  <a:sym typeface="Arial" panose="020B0604020202020204" pitchFamily="34" charset="0"/>
                </a:endParaRPr>
              </a:p>
            </p:txBody>
          </p:sp>
          <p:sp>
            <p:nvSpPr>
              <p:cNvPr id="14" name="Rectangle 55"/>
              <p:cNvSpPr/>
              <p:nvPr/>
            </p:nvSpPr>
            <p:spPr bwMode="auto">
              <a:xfrm>
                <a:off x="738188" y="587376"/>
                <a:ext cx="774700" cy="388938"/>
              </a:xfrm>
              <a:prstGeom prst="rect">
                <a:avLst/>
              </a:prstGeom>
              <a:grpFill/>
              <a:ln w="9525">
                <a:noFill/>
                <a:miter lim="800000"/>
              </a:ln>
            </p:spPr>
            <p:txBody>
              <a:bodyPr anchor="ctr"/>
              <a:lstStyle/>
              <a:p>
                <a:pPr algn="ctr"/>
                <a:endParaRPr>
                  <a:cs typeface="+mn-ea"/>
                  <a:sym typeface="Arial" panose="020B0604020202020204" pitchFamily="34" charset="0"/>
                </a:endParaRPr>
              </a:p>
            </p:txBody>
          </p:sp>
          <p:sp>
            <p:nvSpPr>
              <p:cNvPr id="15" name="Rectangle 56"/>
              <p:cNvSpPr/>
              <p:nvPr/>
            </p:nvSpPr>
            <p:spPr bwMode="auto">
              <a:xfrm>
                <a:off x="738188" y="1014413"/>
                <a:ext cx="774700" cy="384175"/>
              </a:xfrm>
              <a:prstGeom prst="rect">
                <a:avLst/>
              </a:prstGeom>
              <a:grpFill/>
              <a:ln w="9525">
                <a:noFill/>
                <a:miter lim="800000"/>
              </a:ln>
            </p:spPr>
            <p:txBody>
              <a:bodyPr anchor="ctr"/>
              <a:lstStyle/>
              <a:p>
                <a:pPr algn="ctr"/>
                <a:endParaRPr>
                  <a:cs typeface="+mn-ea"/>
                  <a:sym typeface="Arial" panose="020B0604020202020204" pitchFamily="34" charset="0"/>
                </a:endParaRPr>
              </a:p>
            </p:txBody>
          </p:sp>
          <p:sp>
            <p:nvSpPr>
              <p:cNvPr id="16" name="Rectangle 57"/>
              <p:cNvSpPr/>
              <p:nvPr/>
            </p:nvSpPr>
            <p:spPr bwMode="auto">
              <a:xfrm>
                <a:off x="738188" y="1436688"/>
                <a:ext cx="774700" cy="385763"/>
              </a:xfrm>
              <a:prstGeom prst="rect">
                <a:avLst/>
              </a:prstGeom>
              <a:grpFill/>
              <a:ln w="9525">
                <a:noFill/>
                <a:miter lim="800000"/>
              </a:ln>
            </p:spPr>
            <p:txBody>
              <a:bodyPr anchor="ctr"/>
              <a:lstStyle/>
              <a:p>
                <a:pPr algn="ctr"/>
                <a:endParaRPr>
                  <a:cs typeface="+mn-ea"/>
                  <a:sym typeface="Arial" panose="020B0604020202020204" pitchFamily="34" charset="0"/>
                </a:endParaRPr>
              </a:p>
            </p:txBody>
          </p:sp>
        </p:grpSp>
      </p:grpSp>
      <p:grpSp>
        <p:nvGrpSpPr>
          <p:cNvPr id="31" name="Group 72"/>
          <p:cNvGrpSpPr/>
          <p:nvPr/>
        </p:nvGrpSpPr>
        <p:grpSpPr>
          <a:xfrm>
            <a:off x="5769836" y="1228164"/>
            <a:ext cx="2632768" cy="736292"/>
            <a:chOff x="5619031" y="1468614"/>
            <a:chExt cx="2633453" cy="736484"/>
          </a:xfrm>
        </p:grpSpPr>
        <p:sp>
          <p:nvSpPr>
            <p:cNvPr id="32" name="TextBox 59"/>
            <p:cNvSpPr txBox="1"/>
            <p:nvPr/>
          </p:nvSpPr>
          <p:spPr>
            <a:xfrm>
              <a:off x="5619031" y="1684058"/>
              <a:ext cx="2633453" cy="521040"/>
            </a:xfrm>
            <a:prstGeom prst="rect">
              <a:avLst/>
            </a:prstGeom>
            <a:noFill/>
          </p:spPr>
          <p:txBody>
            <a:bodyPr wrap="square" lIns="0" tIns="0" rIns="0" bIns="0">
              <a:normAutofit fontScale="55000" lnSpcReduction="20000"/>
            </a:bodyPr>
            <a:lstStyle/>
            <a:p>
              <a:pPr defTabSz="1624965">
                <a:lnSpc>
                  <a:spcPct val="120000"/>
                </a:lnSpc>
                <a:defRPr/>
              </a:pPr>
              <a:r>
                <a:rPr lang="en-US" altLang="zh-CN" sz="1600" dirty="0">
                  <a:solidFill>
                    <a:schemeClr val="tx1">
                      <a:lumMod val="75000"/>
                      <a:lumOff val="25000"/>
                    </a:schemeClr>
                  </a:solidFill>
                  <a:cs typeface="+mn-ea"/>
                  <a:sym typeface="Arial" panose="020B0604020202020204" pitchFamily="34" charset="0"/>
                </a:rPr>
                <a:t>Lorem ipsum dolor sit </a:t>
              </a:r>
              <a:r>
                <a:rPr lang="en-US" altLang="zh-CN" sz="1600" dirty="0" err="1">
                  <a:solidFill>
                    <a:schemeClr val="tx1">
                      <a:lumMod val="75000"/>
                      <a:lumOff val="25000"/>
                    </a:schemeClr>
                  </a:solidFill>
                  <a:cs typeface="+mn-ea"/>
                  <a:sym typeface="Arial" panose="020B0604020202020204" pitchFamily="34" charset="0"/>
                </a:rPr>
                <a:t>amet</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consectetuer</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adipiscing</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elit</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Aenean</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commodo</a:t>
              </a:r>
              <a:r>
                <a:rPr lang="en-US" altLang="zh-CN" sz="1600" dirty="0">
                  <a:solidFill>
                    <a:schemeClr val="tx1">
                      <a:lumMod val="75000"/>
                      <a:lumOff val="25000"/>
                    </a:schemeClr>
                  </a:solidFill>
                  <a:cs typeface="+mn-ea"/>
                  <a:sym typeface="Arial" panose="020B0604020202020204" pitchFamily="34" charset="0"/>
                </a:rPr>
                <a:t> ligula </a:t>
              </a:r>
              <a:r>
                <a:rPr lang="en-US" altLang="zh-CN" sz="1600" dirty="0" err="1">
                  <a:solidFill>
                    <a:schemeClr val="tx1">
                      <a:lumMod val="75000"/>
                      <a:lumOff val="25000"/>
                    </a:schemeClr>
                  </a:solidFill>
                  <a:cs typeface="+mn-ea"/>
                  <a:sym typeface="Arial" panose="020B0604020202020204" pitchFamily="34" charset="0"/>
                </a:rPr>
                <a:t>eget</a:t>
              </a:r>
              <a:r>
                <a:rPr lang="en-US" altLang="zh-CN" sz="1600" dirty="0">
                  <a:solidFill>
                    <a:schemeClr val="tx1">
                      <a:lumMod val="75000"/>
                      <a:lumOff val="25000"/>
                    </a:schemeClr>
                  </a:solidFill>
                  <a:cs typeface="+mn-ea"/>
                  <a:sym typeface="Arial" panose="020B0604020202020204" pitchFamily="34" charset="0"/>
                </a:rPr>
                <a:t> dolor. </a:t>
              </a:r>
              <a:br>
                <a:rPr lang="zh-CN" altLang="en-US" sz="1600" dirty="0">
                  <a:solidFill>
                    <a:schemeClr val="tx1">
                      <a:lumMod val="75000"/>
                      <a:lumOff val="25000"/>
                    </a:schemeClr>
                  </a:solidFill>
                  <a:cs typeface="+mn-ea"/>
                  <a:sym typeface="Arial" panose="020B0604020202020204" pitchFamily="34" charset="0"/>
                </a:rPr>
              </a:br>
              <a:endParaRPr lang="zh-CN" altLang="en-US" sz="1600" dirty="0">
                <a:solidFill>
                  <a:schemeClr val="tx1">
                    <a:lumMod val="75000"/>
                    <a:lumOff val="25000"/>
                  </a:schemeClr>
                </a:solidFill>
                <a:cs typeface="+mn-ea"/>
                <a:sym typeface="Arial" panose="020B0604020202020204" pitchFamily="34" charset="0"/>
              </a:endParaRPr>
            </a:p>
          </p:txBody>
        </p:sp>
        <p:sp>
          <p:nvSpPr>
            <p:cNvPr id="33" name="Rectangle 60"/>
            <p:cNvSpPr/>
            <p:nvPr/>
          </p:nvSpPr>
          <p:spPr>
            <a:xfrm>
              <a:off x="5619031" y="1468614"/>
              <a:ext cx="2633453" cy="215444"/>
            </a:xfrm>
            <a:prstGeom prst="rect">
              <a:avLst/>
            </a:prstGeom>
          </p:spPr>
          <p:txBody>
            <a:bodyPr wrap="none" lIns="0" tIns="0" rIns="0" bIns="0" anchor="ctr">
              <a:normAutofit fontScale="85000" lnSpcReduction="20000"/>
            </a:bodyPr>
            <a:lstStyle/>
            <a:p>
              <a:r>
                <a:rPr lang="zh-CN" altLang="en-US" sz="1865" b="1">
                  <a:solidFill>
                    <a:schemeClr val="tx1">
                      <a:lumMod val="75000"/>
                      <a:lumOff val="25000"/>
                    </a:schemeClr>
                  </a:solidFill>
                  <a:cs typeface="+mn-ea"/>
                  <a:sym typeface="Arial" panose="020B0604020202020204" pitchFamily="34" charset="0"/>
                </a:rPr>
                <a:t>标题文本预设</a:t>
              </a:r>
              <a:endParaRPr lang="zh-CN" altLang="en-US" sz="1865" b="1">
                <a:solidFill>
                  <a:schemeClr val="tx1">
                    <a:lumMod val="75000"/>
                    <a:lumOff val="25000"/>
                  </a:schemeClr>
                </a:solidFill>
                <a:cs typeface="+mn-ea"/>
                <a:sym typeface="Arial" panose="020B0604020202020204" pitchFamily="34" charset="0"/>
              </a:endParaRPr>
            </a:p>
          </p:txBody>
        </p:sp>
      </p:grpSp>
      <p:grpSp>
        <p:nvGrpSpPr>
          <p:cNvPr id="34" name="Group 73"/>
          <p:cNvGrpSpPr/>
          <p:nvPr/>
        </p:nvGrpSpPr>
        <p:grpSpPr>
          <a:xfrm>
            <a:off x="5587395" y="2368429"/>
            <a:ext cx="2632768" cy="736292"/>
            <a:chOff x="5619031" y="2609176"/>
            <a:chExt cx="2633453" cy="736484"/>
          </a:xfrm>
        </p:grpSpPr>
        <p:sp>
          <p:nvSpPr>
            <p:cNvPr id="35" name="TextBox 62"/>
            <p:cNvSpPr txBox="1"/>
            <p:nvPr/>
          </p:nvSpPr>
          <p:spPr>
            <a:xfrm>
              <a:off x="5619031" y="2824620"/>
              <a:ext cx="2633453" cy="521040"/>
            </a:xfrm>
            <a:prstGeom prst="rect">
              <a:avLst/>
            </a:prstGeom>
            <a:noFill/>
          </p:spPr>
          <p:txBody>
            <a:bodyPr wrap="square" lIns="0" tIns="0" rIns="0" bIns="0">
              <a:normAutofit fontScale="55000" lnSpcReduction="20000"/>
            </a:bodyPr>
            <a:lstStyle/>
            <a:p>
              <a:pPr defTabSz="1624965">
                <a:lnSpc>
                  <a:spcPct val="120000"/>
                </a:lnSpc>
                <a:defRPr/>
              </a:pPr>
              <a:r>
                <a:rPr lang="en-US" altLang="zh-CN" sz="1600" dirty="0">
                  <a:solidFill>
                    <a:schemeClr val="tx1">
                      <a:lumMod val="75000"/>
                      <a:lumOff val="25000"/>
                    </a:schemeClr>
                  </a:solidFill>
                  <a:cs typeface="+mn-ea"/>
                  <a:sym typeface="Arial" panose="020B0604020202020204" pitchFamily="34" charset="0"/>
                </a:rPr>
                <a:t>Lorem ipsum dolor sit </a:t>
              </a:r>
              <a:r>
                <a:rPr lang="en-US" altLang="zh-CN" sz="1600" dirty="0" err="1">
                  <a:solidFill>
                    <a:schemeClr val="tx1">
                      <a:lumMod val="75000"/>
                      <a:lumOff val="25000"/>
                    </a:schemeClr>
                  </a:solidFill>
                  <a:cs typeface="+mn-ea"/>
                  <a:sym typeface="Arial" panose="020B0604020202020204" pitchFamily="34" charset="0"/>
                </a:rPr>
                <a:t>amet</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consectetuer</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adipiscing</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elit</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Aenean</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commodo</a:t>
              </a:r>
              <a:r>
                <a:rPr lang="en-US" altLang="zh-CN" sz="1600" dirty="0">
                  <a:solidFill>
                    <a:schemeClr val="tx1">
                      <a:lumMod val="75000"/>
                      <a:lumOff val="25000"/>
                    </a:schemeClr>
                  </a:solidFill>
                  <a:cs typeface="+mn-ea"/>
                  <a:sym typeface="Arial" panose="020B0604020202020204" pitchFamily="34" charset="0"/>
                </a:rPr>
                <a:t> ligula </a:t>
              </a:r>
              <a:r>
                <a:rPr lang="en-US" altLang="zh-CN" sz="1600" dirty="0" err="1">
                  <a:solidFill>
                    <a:schemeClr val="tx1">
                      <a:lumMod val="75000"/>
                      <a:lumOff val="25000"/>
                    </a:schemeClr>
                  </a:solidFill>
                  <a:cs typeface="+mn-ea"/>
                  <a:sym typeface="Arial" panose="020B0604020202020204" pitchFamily="34" charset="0"/>
                </a:rPr>
                <a:t>eget</a:t>
              </a:r>
              <a:r>
                <a:rPr lang="en-US" altLang="zh-CN" sz="1600" dirty="0">
                  <a:solidFill>
                    <a:schemeClr val="tx1">
                      <a:lumMod val="75000"/>
                      <a:lumOff val="25000"/>
                    </a:schemeClr>
                  </a:solidFill>
                  <a:cs typeface="+mn-ea"/>
                  <a:sym typeface="Arial" panose="020B0604020202020204" pitchFamily="34" charset="0"/>
                </a:rPr>
                <a:t> dolor. </a:t>
              </a:r>
              <a:br>
                <a:rPr lang="zh-CN" altLang="en-US" sz="1600" dirty="0">
                  <a:solidFill>
                    <a:schemeClr val="tx1">
                      <a:lumMod val="75000"/>
                      <a:lumOff val="25000"/>
                    </a:schemeClr>
                  </a:solidFill>
                  <a:cs typeface="+mn-ea"/>
                  <a:sym typeface="Arial" panose="020B0604020202020204" pitchFamily="34" charset="0"/>
                </a:rPr>
              </a:br>
              <a:endParaRPr lang="zh-CN" altLang="en-US" sz="1600" dirty="0">
                <a:solidFill>
                  <a:schemeClr val="tx1">
                    <a:lumMod val="75000"/>
                    <a:lumOff val="25000"/>
                  </a:schemeClr>
                </a:solidFill>
                <a:cs typeface="+mn-ea"/>
                <a:sym typeface="Arial" panose="020B0604020202020204" pitchFamily="34" charset="0"/>
              </a:endParaRPr>
            </a:p>
          </p:txBody>
        </p:sp>
        <p:sp>
          <p:nvSpPr>
            <p:cNvPr id="36" name="Rectangle 63"/>
            <p:cNvSpPr/>
            <p:nvPr/>
          </p:nvSpPr>
          <p:spPr>
            <a:xfrm>
              <a:off x="5619031" y="2609176"/>
              <a:ext cx="2633453" cy="215444"/>
            </a:xfrm>
            <a:prstGeom prst="rect">
              <a:avLst/>
            </a:prstGeom>
          </p:spPr>
          <p:txBody>
            <a:bodyPr wrap="none" lIns="0" tIns="0" rIns="0" bIns="0" anchor="ctr">
              <a:normAutofit fontScale="85000" lnSpcReduction="20000"/>
            </a:bodyPr>
            <a:lstStyle/>
            <a:p>
              <a:r>
                <a:rPr lang="zh-CN" altLang="en-US" sz="1865" b="1">
                  <a:solidFill>
                    <a:schemeClr val="tx1">
                      <a:lumMod val="75000"/>
                      <a:lumOff val="25000"/>
                    </a:schemeClr>
                  </a:solidFill>
                  <a:cs typeface="+mn-ea"/>
                  <a:sym typeface="Arial" panose="020B0604020202020204" pitchFamily="34" charset="0"/>
                </a:rPr>
                <a:t>标题文本预设</a:t>
              </a:r>
              <a:endParaRPr lang="zh-CN" altLang="en-US" sz="1865" b="1">
                <a:solidFill>
                  <a:schemeClr val="tx1">
                    <a:lumMod val="75000"/>
                    <a:lumOff val="25000"/>
                  </a:schemeClr>
                </a:solidFill>
                <a:cs typeface="+mn-ea"/>
                <a:sym typeface="Arial" panose="020B0604020202020204" pitchFamily="34" charset="0"/>
              </a:endParaRPr>
            </a:p>
          </p:txBody>
        </p:sp>
      </p:grpSp>
      <p:grpSp>
        <p:nvGrpSpPr>
          <p:cNvPr id="37" name="Group 71"/>
          <p:cNvGrpSpPr/>
          <p:nvPr/>
        </p:nvGrpSpPr>
        <p:grpSpPr>
          <a:xfrm>
            <a:off x="2047557" y="4850141"/>
            <a:ext cx="2632768" cy="736292"/>
            <a:chOff x="1847203" y="5091535"/>
            <a:chExt cx="2633453" cy="736484"/>
          </a:xfrm>
        </p:grpSpPr>
        <p:sp>
          <p:nvSpPr>
            <p:cNvPr id="38" name="TextBox 65"/>
            <p:cNvSpPr txBox="1"/>
            <p:nvPr/>
          </p:nvSpPr>
          <p:spPr>
            <a:xfrm>
              <a:off x="1847203" y="5306979"/>
              <a:ext cx="2633453" cy="521040"/>
            </a:xfrm>
            <a:prstGeom prst="rect">
              <a:avLst/>
            </a:prstGeom>
            <a:noFill/>
          </p:spPr>
          <p:txBody>
            <a:bodyPr wrap="square" lIns="0" tIns="0" rIns="0" bIns="0">
              <a:normAutofit fontScale="55000" lnSpcReduction="20000"/>
            </a:bodyPr>
            <a:lstStyle/>
            <a:p>
              <a:pPr algn="r" defTabSz="1624965">
                <a:lnSpc>
                  <a:spcPct val="120000"/>
                </a:lnSpc>
                <a:defRPr/>
              </a:pPr>
              <a:r>
                <a:rPr lang="en-US" altLang="zh-CN" sz="1600" dirty="0">
                  <a:solidFill>
                    <a:schemeClr val="tx1">
                      <a:lumMod val="75000"/>
                      <a:lumOff val="25000"/>
                    </a:schemeClr>
                  </a:solidFill>
                  <a:cs typeface="+mn-ea"/>
                  <a:sym typeface="Arial" panose="020B0604020202020204" pitchFamily="34" charset="0"/>
                </a:rPr>
                <a:t>Lorem ipsum dolor sit </a:t>
              </a:r>
              <a:r>
                <a:rPr lang="en-US" altLang="zh-CN" sz="1600" dirty="0" err="1">
                  <a:solidFill>
                    <a:schemeClr val="tx1">
                      <a:lumMod val="75000"/>
                      <a:lumOff val="25000"/>
                    </a:schemeClr>
                  </a:solidFill>
                  <a:cs typeface="+mn-ea"/>
                  <a:sym typeface="Arial" panose="020B0604020202020204" pitchFamily="34" charset="0"/>
                </a:rPr>
                <a:t>amet</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consectetuer</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adipiscing</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elit</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Aenean</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commodo</a:t>
              </a:r>
              <a:r>
                <a:rPr lang="en-US" altLang="zh-CN" sz="1600" dirty="0">
                  <a:solidFill>
                    <a:schemeClr val="tx1">
                      <a:lumMod val="75000"/>
                      <a:lumOff val="25000"/>
                    </a:schemeClr>
                  </a:solidFill>
                  <a:cs typeface="+mn-ea"/>
                  <a:sym typeface="Arial" panose="020B0604020202020204" pitchFamily="34" charset="0"/>
                </a:rPr>
                <a:t> ligula </a:t>
              </a:r>
              <a:r>
                <a:rPr lang="en-US" altLang="zh-CN" sz="1600" dirty="0" err="1">
                  <a:solidFill>
                    <a:schemeClr val="tx1">
                      <a:lumMod val="75000"/>
                      <a:lumOff val="25000"/>
                    </a:schemeClr>
                  </a:solidFill>
                  <a:cs typeface="+mn-ea"/>
                  <a:sym typeface="Arial" panose="020B0604020202020204" pitchFamily="34" charset="0"/>
                </a:rPr>
                <a:t>eget</a:t>
              </a:r>
              <a:r>
                <a:rPr lang="en-US" altLang="zh-CN" sz="1600" dirty="0">
                  <a:solidFill>
                    <a:schemeClr val="tx1">
                      <a:lumMod val="75000"/>
                      <a:lumOff val="25000"/>
                    </a:schemeClr>
                  </a:solidFill>
                  <a:cs typeface="+mn-ea"/>
                  <a:sym typeface="Arial" panose="020B0604020202020204" pitchFamily="34" charset="0"/>
                </a:rPr>
                <a:t> dolor. </a:t>
              </a:r>
              <a:br>
                <a:rPr lang="zh-CN" altLang="en-US" sz="1600" dirty="0">
                  <a:solidFill>
                    <a:schemeClr val="tx1">
                      <a:lumMod val="75000"/>
                      <a:lumOff val="25000"/>
                    </a:schemeClr>
                  </a:solidFill>
                  <a:cs typeface="+mn-ea"/>
                  <a:sym typeface="Arial" panose="020B0604020202020204" pitchFamily="34" charset="0"/>
                </a:rPr>
              </a:br>
              <a:endParaRPr lang="zh-CN" altLang="en-US" sz="1600" dirty="0">
                <a:solidFill>
                  <a:schemeClr val="tx1">
                    <a:lumMod val="75000"/>
                    <a:lumOff val="25000"/>
                  </a:schemeClr>
                </a:solidFill>
                <a:cs typeface="+mn-ea"/>
                <a:sym typeface="Arial" panose="020B0604020202020204" pitchFamily="34" charset="0"/>
              </a:endParaRPr>
            </a:p>
          </p:txBody>
        </p:sp>
        <p:sp>
          <p:nvSpPr>
            <p:cNvPr id="39" name="Rectangle 66"/>
            <p:cNvSpPr/>
            <p:nvPr/>
          </p:nvSpPr>
          <p:spPr>
            <a:xfrm>
              <a:off x="1847203" y="5091535"/>
              <a:ext cx="2633453" cy="215444"/>
            </a:xfrm>
            <a:prstGeom prst="rect">
              <a:avLst/>
            </a:prstGeom>
          </p:spPr>
          <p:txBody>
            <a:bodyPr wrap="none" lIns="0" tIns="0" rIns="0" bIns="0" anchor="ctr">
              <a:normAutofit fontScale="85000" lnSpcReduction="20000"/>
            </a:bodyPr>
            <a:lstStyle/>
            <a:p>
              <a:pPr algn="r"/>
              <a:r>
                <a:rPr lang="zh-CN" altLang="en-US" sz="1865" b="1" dirty="0">
                  <a:solidFill>
                    <a:schemeClr val="tx1">
                      <a:lumMod val="75000"/>
                      <a:lumOff val="25000"/>
                    </a:schemeClr>
                  </a:solidFill>
                  <a:cs typeface="+mn-ea"/>
                  <a:sym typeface="Arial" panose="020B0604020202020204" pitchFamily="34" charset="0"/>
                </a:rPr>
                <a:t>标题文本预设</a:t>
              </a:r>
              <a:endParaRPr lang="zh-CN" altLang="en-US" sz="1865" b="1" dirty="0">
                <a:solidFill>
                  <a:schemeClr val="tx1">
                    <a:lumMod val="75000"/>
                    <a:lumOff val="25000"/>
                  </a:schemeClr>
                </a:solidFill>
                <a:cs typeface="+mn-ea"/>
                <a:sym typeface="Arial" panose="020B0604020202020204" pitchFamily="34" charset="0"/>
              </a:endParaRPr>
            </a:p>
          </p:txBody>
        </p:sp>
      </p:grpSp>
      <p:grpSp>
        <p:nvGrpSpPr>
          <p:cNvPr id="40" name="Group 1"/>
          <p:cNvGrpSpPr/>
          <p:nvPr/>
        </p:nvGrpSpPr>
        <p:grpSpPr>
          <a:xfrm>
            <a:off x="7713933" y="4008851"/>
            <a:ext cx="2632768" cy="736292"/>
            <a:chOff x="872966" y="1468614"/>
            <a:chExt cx="2633453" cy="736484"/>
          </a:xfrm>
        </p:grpSpPr>
        <p:sp>
          <p:nvSpPr>
            <p:cNvPr id="41" name="TextBox 68"/>
            <p:cNvSpPr txBox="1"/>
            <p:nvPr/>
          </p:nvSpPr>
          <p:spPr>
            <a:xfrm>
              <a:off x="872966" y="1684058"/>
              <a:ext cx="2633453" cy="521040"/>
            </a:xfrm>
            <a:prstGeom prst="rect">
              <a:avLst/>
            </a:prstGeom>
            <a:noFill/>
          </p:spPr>
          <p:txBody>
            <a:bodyPr wrap="square" lIns="0" tIns="0" rIns="0" bIns="0">
              <a:normAutofit fontScale="55000" lnSpcReduction="20000"/>
            </a:bodyPr>
            <a:lstStyle/>
            <a:p>
              <a:pPr defTabSz="1624965">
                <a:lnSpc>
                  <a:spcPct val="120000"/>
                </a:lnSpc>
                <a:defRPr/>
              </a:pPr>
              <a:r>
                <a:rPr lang="en-US" altLang="zh-CN" sz="1600" dirty="0">
                  <a:solidFill>
                    <a:schemeClr val="tx1">
                      <a:lumMod val="75000"/>
                      <a:lumOff val="25000"/>
                    </a:schemeClr>
                  </a:solidFill>
                  <a:cs typeface="+mn-ea"/>
                  <a:sym typeface="Arial" panose="020B0604020202020204" pitchFamily="34" charset="0"/>
                </a:rPr>
                <a:t>Lorem ipsum dolor sit </a:t>
              </a:r>
              <a:r>
                <a:rPr lang="en-US" altLang="zh-CN" sz="1600" dirty="0" err="1">
                  <a:solidFill>
                    <a:schemeClr val="tx1">
                      <a:lumMod val="75000"/>
                      <a:lumOff val="25000"/>
                    </a:schemeClr>
                  </a:solidFill>
                  <a:cs typeface="+mn-ea"/>
                  <a:sym typeface="Arial" panose="020B0604020202020204" pitchFamily="34" charset="0"/>
                </a:rPr>
                <a:t>amet</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consectetuer</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adipiscing</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elit</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Aenean</a:t>
              </a:r>
              <a:r>
                <a:rPr lang="en-US" altLang="zh-CN" sz="1600" dirty="0">
                  <a:solidFill>
                    <a:schemeClr val="tx1">
                      <a:lumMod val="75000"/>
                      <a:lumOff val="25000"/>
                    </a:schemeClr>
                  </a:solidFill>
                  <a:cs typeface="+mn-ea"/>
                  <a:sym typeface="Arial" panose="020B0604020202020204" pitchFamily="34" charset="0"/>
                </a:rPr>
                <a:t> </a:t>
              </a:r>
              <a:r>
                <a:rPr lang="en-US" altLang="zh-CN" sz="1600" dirty="0" err="1">
                  <a:solidFill>
                    <a:schemeClr val="tx1">
                      <a:lumMod val="75000"/>
                      <a:lumOff val="25000"/>
                    </a:schemeClr>
                  </a:solidFill>
                  <a:cs typeface="+mn-ea"/>
                  <a:sym typeface="Arial" panose="020B0604020202020204" pitchFamily="34" charset="0"/>
                </a:rPr>
                <a:t>commodo</a:t>
              </a:r>
              <a:r>
                <a:rPr lang="en-US" altLang="zh-CN" sz="1600" dirty="0">
                  <a:solidFill>
                    <a:schemeClr val="tx1">
                      <a:lumMod val="75000"/>
                      <a:lumOff val="25000"/>
                    </a:schemeClr>
                  </a:solidFill>
                  <a:cs typeface="+mn-ea"/>
                  <a:sym typeface="Arial" panose="020B0604020202020204" pitchFamily="34" charset="0"/>
                </a:rPr>
                <a:t> ligula </a:t>
              </a:r>
              <a:r>
                <a:rPr lang="en-US" altLang="zh-CN" sz="1600" dirty="0" err="1">
                  <a:solidFill>
                    <a:schemeClr val="tx1">
                      <a:lumMod val="75000"/>
                      <a:lumOff val="25000"/>
                    </a:schemeClr>
                  </a:solidFill>
                  <a:cs typeface="+mn-ea"/>
                  <a:sym typeface="Arial" panose="020B0604020202020204" pitchFamily="34" charset="0"/>
                </a:rPr>
                <a:t>eget</a:t>
              </a:r>
              <a:r>
                <a:rPr lang="en-US" altLang="zh-CN" sz="1600" dirty="0">
                  <a:solidFill>
                    <a:schemeClr val="tx1">
                      <a:lumMod val="75000"/>
                      <a:lumOff val="25000"/>
                    </a:schemeClr>
                  </a:solidFill>
                  <a:cs typeface="+mn-ea"/>
                  <a:sym typeface="Arial" panose="020B0604020202020204" pitchFamily="34" charset="0"/>
                </a:rPr>
                <a:t> dolor. </a:t>
              </a:r>
              <a:br>
                <a:rPr lang="zh-CN" altLang="en-US" sz="1600" dirty="0">
                  <a:solidFill>
                    <a:schemeClr val="tx1">
                      <a:lumMod val="75000"/>
                      <a:lumOff val="25000"/>
                    </a:schemeClr>
                  </a:solidFill>
                  <a:cs typeface="+mn-ea"/>
                  <a:sym typeface="Arial" panose="020B0604020202020204" pitchFamily="34" charset="0"/>
                </a:rPr>
              </a:br>
              <a:endParaRPr lang="zh-CN" altLang="en-US" sz="1600" dirty="0">
                <a:solidFill>
                  <a:schemeClr val="tx1">
                    <a:lumMod val="75000"/>
                    <a:lumOff val="25000"/>
                  </a:schemeClr>
                </a:solidFill>
                <a:cs typeface="+mn-ea"/>
                <a:sym typeface="Arial" panose="020B0604020202020204" pitchFamily="34" charset="0"/>
              </a:endParaRPr>
            </a:p>
          </p:txBody>
        </p:sp>
        <p:sp>
          <p:nvSpPr>
            <p:cNvPr id="42" name="Rectangle 69"/>
            <p:cNvSpPr/>
            <p:nvPr/>
          </p:nvSpPr>
          <p:spPr>
            <a:xfrm>
              <a:off x="872966" y="1468614"/>
              <a:ext cx="2633453" cy="215444"/>
            </a:xfrm>
            <a:prstGeom prst="rect">
              <a:avLst/>
            </a:prstGeom>
          </p:spPr>
          <p:txBody>
            <a:bodyPr wrap="none" lIns="0" tIns="0" rIns="0" bIns="0" anchor="ctr">
              <a:normAutofit fontScale="85000" lnSpcReduction="20000"/>
            </a:bodyPr>
            <a:lstStyle/>
            <a:p>
              <a:r>
                <a:rPr lang="zh-CN" altLang="en-US" sz="1865" b="1" dirty="0">
                  <a:solidFill>
                    <a:schemeClr val="tx1">
                      <a:lumMod val="75000"/>
                      <a:lumOff val="25000"/>
                    </a:schemeClr>
                  </a:solidFill>
                  <a:cs typeface="+mn-ea"/>
                  <a:sym typeface="Arial" panose="020B0604020202020204" pitchFamily="34" charset="0"/>
                </a:rPr>
                <a:t>标题文本预设</a:t>
              </a:r>
              <a:endParaRPr lang="zh-CN" altLang="en-US" sz="1865" b="1" dirty="0">
                <a:solidFill>
                  <a:schemeClr val="tx1">
                    <a:lumMod val="75000"/>
                    <a:lumOff val="25000"/>
                  </a:schemeClr>
                </a:solidFill>
                <a:cs typeface="+mn-ea"/>
                <a:sym typeface="Arial" panose="020B0604020202020204" pitchFamily="34" charset="0"/>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flipH="1">
            <a:off x="725714" y="534356"/>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3" name="文本框 12"/>
          <p:cNvSpPr txBox="1"/>
          <p:nvPr/>
        </p:nvSpPr>
        <p:spPr>
          <a:xfrm flipH="1">
            <a:off x="725715" y="180520"/>
            <a:ext cx="3224213" cy="461665"/>
          </a:xfrm>
          <a:prstGeom prst="rect">
            <a:avLst/>
          </a:prstGeom>
          <a:noFill/>
        </p:spPr>
        <p:txBody>
          <a:bodyPr wrap="square" rtlCol="0">
            <a:spAutoFit/>
          </a:bodyPr>
          <a:lstStyle/>
          <a:p>
            <a:pPr lvl="0">
              <a:defRPr/>
            </a:pPr>
            <a:r>
              <a:rPr lang="zh-CN" altLang="en-US" sz="2400" b="1" dirty="0">
                <a:solidFill>
                  <a:schemeClr val="accent1"/>
                </a:solidFill>
                <a:cs typeface="+mn-ea"/>
                <a:sym typeface="+mn-lt"/>
              </a:rPr>
              <a:t>工作不足及改正办法</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sp>
        <p:nvSpPr>
          <p:cNvPr id="4" name="矩形 3"/>
          <p:cNvSpPr/>
          <p:nvPr/>
        </p:nvSpPr>
        <p:spPr>
          <a:xfrm>
            <a:off x="6436968" y="2293493"/>
            <a:ext cx="1402583" cy="14025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bg1"/>
                </a:solidFill>
                <a:cs typeface="+mn-ea"/>
                <a:sym typeface="+mn-lt"/>
              </a:rPr>
              <a:t>关键词</a:t>
            </a:r>
            <a:endParaRPr lang="zh-CN" altLang="en-US" sz="1350" dirty="0">
              <a:solidFill>
                <a:schemeClr val="bg1"/>
              </a:solidFill>
              <a:cs typeface="+mn-ea"/>
              <a:sym typeface="+mn-lt"/>
            </a:endParaRPr>
          </a:p>
        </p:txBody>
      </p:sp>
      <p:sp>
        <p:nvSpPr>
          <p:cNvPr id="5" name="矩形 4"/>
          <p:cNvSpPr/>
          <p:nvPr/>
        </p:nvSpPr>
        <p:spPr>
          <a:xfrm>
            <a:off x="4381112" y="2293493"/>
            <a:ext cx="1402583" cy="14025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bg1"/>
                </a:solidFill>
                <a:cs typeface="+mn-ea"/>
                <a:sym typeface="+mn-lt"/>
              </a:rPr>
              <a:t>关键词</a:t>
            </a:r>
            <a:endParaRPr lang="zh-CN" altLang="en-US" sz="1350" dirty="0">
              <a:solidFill>
                <a:schemeClr val="bg1"/>
              </a:solidFill>
              <a:cs typeface="+mn-ea"/>
              <a:sym typeface="+mn-lt"/>
            </a:endParaRPr>
          </a:p>
        </p:txBody>
      </p:sp>
      <p:sp>
        <p:nvSpPr>
          <p:cNvPr id="6" name="矩形 5"/>
          <p:cNvSpPr/>
          <p:nvPr/>
        </p:nvSpPr>
        <p:spPr>
          <a:xfrm>
            <a:off x="6436968" y="4198317"/>
            <a:ext cx="1402583" cy="14025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bg1"/>
                </a:solidFill>
                <a:cs typeface="+mn-ea"/>
                <a:sym typeface="+mn-lt"/>
              </a:rPr>
              <a:t>关键词</a:t>
            </a:r>
            <a:endParaRPr lang="zh-CN" altLang="en-US" sz="1350" dirty="0">
              <a:solidFill>
                <a:schemeClr val="bg1"/>
              </a:solidFill>
              <a:cs typeface="+mn-ea"/>
              <a:sym typeface="+mn-lt"/>
            </a:endParaRPr>
          </a:p>
        </p:txBody>
      </p:sp>
      <p:sp>
        <p:nvSpPr>
          <p:cNvPr id="7" name="矩形 6"/>
          <p:cNvSpPr/>
          <p:nvPr/>
        </p:nvSpPr>
        <p:spPr>
          <a:xfrm>
            <a:off x="4381112" y="4198317"/>
            <a:ext cx="1402583" cy="14025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bg1"/>
                </a:solidFill>
                <a:cs typeface="+mn-ea"/>
                <a:sym typeface="+mn-lt"/>
              </a:rPr>
              <a:t>关键词</a:t>
            </a:r>
            <a:endParaRPr lang="zh-CN" altLang="en-US" sz="1350" dirty="0">
              <a:solidFill>
                <a:schemeClr val="bg1"/>
              </a:solidFill>
              <a:cs typeface="+mn-ea"/>
              <a:sym typeface="+mn-lt"/>
            </a:endParaRPr>
          </a:p>
        </p:txBody>
      </p:sp>
      <p:sp>
        <p:nvSpPr>
          <p:cNvPr id="8" name="矩形 7"/>
          <p:cNvSpPr/>
          <p:nvPr/>
        </p:nvSpPr>
        <p:spPr>
          <a:xfrm>
            <a:off x="8485577" y="2870149"/>
            <a:ext cx="2822875" cy="812915"/>
          </a:xfrm>
          <a:prstGeom prst="rect">
            <a:avLst/>
          </a:prstGeom>
        </p:spPr>
        <p:txBody>
          <a:bodyPr wrap="square" lIns="0" tIns="0" rIns="0" bIns="0">
            <a:spAutoFit/>
          </a:bodyPr>
          <a:lstStyle/>
          <a:p>
            <a:pPr>
              <a:lnSpc>
                <a:spcPct val="130000"/>
              </a:lnSpc>
            </a:pPr>
            <a:r>
              <a:rPr lang="en-US" altLang="zh-CN" sz="1400" dirty="0">
                <a:solidFill>
                  <a:schemeClr val="tx1">
                    <a:lumMod val="75000"/>
                    <a:lumOff val="25000"/>
                  </a:schemeClr>
                </a:solidFill>
                <a:cs typeface="+mn-ea"/>
                <a:sym typeface="+mn-lt"/>
              </a:rPr>
              <a:t>Please add your title text here, and then fill in the text. Please add your title text here.</a:t>
            </a:r>
            <a:endParaRPr lang="zh-CN" altLang="en-US" sz="1400" dirty="0">
              <a:solidFill>
                <a:schemeClr val="tx1">
                  <a:lumMod val="75000"/>
                  <a:lumOff val="25000"/>
                </a:schemeClr>
              </a:solidFill>
              <a:cs typeface="+mn-ea"/>
              <a:sym typeface="+mn-lt"/>
            </a:endParaRPr>
          </a:p>
        </p:txBody>
      </p:sp>
      <p:sp>
        <p:nvSpPr>
          <p:cNvPr id="9" name="文本框 8"/>
          <p:cNvSpPr txBox="1"/>
          <p:nvPr/>
        </p:nvSpPr>
        <p:spPr>
          <a:xfrm>
            <a:off x="8492824" y="2518232"/>
            <a:ext cx="1873162" cy="276999"/>
          </a:xfrm>
          <a:prstGeom prst="rect">
            <a:avLst/>
          </a:prstGeom>
          <a:noFill/>
        </p:spPr>
        <p:txBody>
          <a:bodyPr wrap="square" lIns="0" tIns="0" rIns="0" bIns="0" rtlCol="0">
            <a:spAutoFit/>
          </a:bodyPr>
          <a:lstStyle>
            <a:defPPr>
              <a:defRPr lang="zh-CN"/>
            </a:defPPr>
            <a:lvl1pPr>
              <a:defRPr sz="2000">
                <a:solidFill>
                  <a:schemeClr val="accent1"/>
                </a:solidFill>
                <a:latin typeface="+mj-ea"/>
                <a:ea typeface="+mj-ea"/>
              </a:defRPr>
            </a:lvl1pPr>
          </a:lstStyle>
          <a:p>
            <a:r>
              <a:rPr lang="zh-CN" altLang="en-US" sz="1800" b="1" dirty="0">
                <a:latin typeface="+mn-lt"/>
                <a:ea typeface="+mn-ea"/>
                <a:cs typeface="+mn-ea"/>
                <a:sym typeface="+mn-lt"/>
              </a:rPr>
              <a:t>添加段落标题</a:t>
            </a:r>
            <a:endParaRPr lang="zh-CN" altLang="en-US" sz="1800" b="1" dirty="0">
              <a:latin typeface="+mn-lt"/>
              <a:ea typeface="+mn-ea"/>
              <a:cs typeface="+mn-ea"/>
              <a:sym typeface="+mn-lt"/>
            </a:endParaRPr>
          </a:p>
        </p:txBody>
      </p:sp>
      <p:sp>
        <p:nvSpPr>
          <p:cNvPr id="10" name="矩形 9"/>
          <p:cNvSpPr/>
          <p:nvPr/>
        </p:nvSpPr>
        <p:spPr>
          <a:xfrm>
            <a:off x="8485576" y="4780568"/>
            <a:ext cx="2822874" cy="812915"/>
          </a:xfrm>
          <a:prstGeom prst="rect">
            <a:avLst/>
          </a:prstGeom>
        </p:spPr>
        <p:txBody>
          <a:bodyPr wrap="square" lIns="0" tIns="0" rIns="0" bIns="0">
            <a:spAutoFit/>
          </a:bodyPr>
          <a:lstStyle/>
          <a:p>
            <a:pPr>
              <a:lnSpc>
                <a:spcPct val="130000"/>
              </a:lnSpc>
            </a:pPr>
            <a:r>
              <a:rPr lang="en-US" altLang="zh-CN" sz="1400" dirty="0">
                <a:solidFill>
                  <a:schemeClr val="tx1">
                    <a:lumMod val="75000"/>
                    <a:lumOff val="25000"/>
                  </a:schemeClr>
                </a:solidFill>
                <a:cs typeface="+mn-ea"/>
                <a:sym typeface="+mn-lt"/>
              </a:rPr>
              <a:t>Please add your title text here, and then fill in the text. Please add your title text here.</a:t>
            </a:r>
            <a:endParaRPr lang="zh-CN" altLang="en-US" sz="1400" dirty="0">
              <a:solidFill>
                <a:schemeClr val="tx1">
                  <a:lumMod val="75000"/>
                  <a:lumOff val="25000"/>
                </a:schemeClr>
              </a:solidFill>
              <a:cs typeface="+mn-ea"/>
              <a:sym typeface="+mn-lt"/>
            </a:endParaRPr>
          </a:p>
        </p:txBody>
      </p:sp>
      <p:sp>
        <p:nvSpPr>
          <p:cNvPr id="11" name="文本框 10"/>
          <p:cNvSpPr txBox="1"/>
          <p:nvPr/>
        </p:nvSpPr>
        <p:spPr>
          <a:xfrm>
            <a:off x="8492821" y="4428651"/>
            <a:ext cx="1873163" cy="276999"/>
          </a:xfrm>
          <a:prstGeom prst="rect">
            <a:avLst/>
          </a:prstGeom>
          <a:noFill/>
        </p:spPr>
        <p:txBody>
          <a:bodyPr wrap="square" lIns="0" tIns="0" rIns="0" bIns="0" rtlCol="0">
            <a:spAutoFit/>
          </a:bodyPr>
          <a:lstStyle>
            <a:defPPr>
              <a:defRPr lang="zh-CN"/>
            </a:defPPr>
            <a:lvl1pPr>
              <a:defRPr sz="2000">
                <a:solidFill>
                  <a:schemeClr val="accent1"/>
                </a:solidFill>
                <a:latin typeface="+mj-ea"/>
                <a:ea typeface="+mj-ea"/>
              </a:defRPr>
            </a:lvl1pPr>
          </a:lstStyle>
          <a:p>
            <a:r>
              <a:rPr lang="zh-CN" altLang="en-US" sz="1800" b="1" dirty="0">
                <a:latin typeface="+mn-lt"/>
                <a:ea typeface="+mn-ea"/>
                <a:cs typeface="+mn-ea"/>
                <a:sym typeface="+mn-lt"/>
              </a:rPr>
              <a:t>添加段落标题</a:t>
            </a:r>
            <a:endParaRPr lang="zh-CN" altLang="en-US" sz="1800" b="1" dirty="0">
              <a:latin typeface="+mn-lt"/>
              <a:ea typeface="+mn-ea"/>
              <a:cs typeface="+mn-ea"/>
              <a:sym typeface="+mn-lt"/>
            </a:endParaRPr>
          </a:p>
        </p:txBody>
      </p:sp>
      <p:sp>
        <p:nvSpPr>
          <p:cNvPr id="14" name="矩形 13"/>
          <p:cNvSpPr/>
          <p:nvPr/>
        </p:nvSpPr>
        <p:spPr>
          <a:xfrm>
            <a:off x="1082103" y="2870149"/>
            <a:ext cx="2880212" cy="812915"/>
          </a:xfrm>
          <a:prstGeom prst="rect">
            <a:avLst/>
          </a:prstGeom>
        </p:spPr>
        <p:txBody>
          <a:bodyPr wrap="square" lIns="0" tIns="0" rIns="0" bIns="0">
            <a:spAutoFit/>
          </a:bodyPr>
          <a:lstStyle/>
          <a:p>
            <a:pPr>
              <a:lnSpc>
                <a:spcPct val="130000"/>
              </a:lnSpc>
            </a:pPr>
            <a:r>
              <a:rPr lang="en-US" altLang="zh-CN" sz="1400" dirty="0">
                <a:solidFill>
                  <a:schemeClr val="tx1">
                    <a:lumMod val="75000"/>
                    <a:lumOff val="25000"/>
                  </a:schemeClr>
                </a:solidFill>
                <a:cs typeface="+mn-ea"/>
                <a:sym typeface="+mn-lt"/>
              </a:rPr>
              <a:t>Please add your title text here, and then fill in the text. Please add your title text here.</a:t>
            </a:r>
            <a:endParaRPr lang="zh-CN" altLang="en-US" sz="1400" dirty="0">
              <a:solidFill>
                <a:schemeClr val="tx1">
                  <a:lumMod val="75000"/>
                  <a:lumOff val="25000"/>
                </a:schemeClr>
              </a:solidFill>
              <a:cs typeface="+mn-ea"/>
              <a:sym typeface="+mn-lt"/>
            </a:endParaRPr>
          </a:p>
        </p:txBody>
      </p:sp>
      <p:sp>
        <p:nvSpPr>
          <p:cNvPr id="15" name="文本框 14"/>
          <p:cNvSpPr txBox="1"/>
          <p:nvPr/>
        </p:nvSpPr>
        <p:spPr>
          <a:xfrm>
            <a:off x="1089348" y="2518232"/>
            <a:ext cx="1873163" cy="276999"/>
          </a:xfrm>
          <a:prstGeom prst="rect">
            <a:avLst/>
          </a:prstGeom>
          <a:noFill/>
        </p:spPr>
        <p:txBody>
          <a:bodyPr wrap="square" lIns="0" tIns="0" rIns="0" bIns="0" rtlCol="0">
            <a:spAutoFit/>
          </a:bodyPr>
          <a:lstStyle/>
          <a:p>
            <a:r>
              <a:rPr lang="zh-CN" altLang="en-US" b="1" dirty="0">
                <a:solidFill>
                  <a:schemeClr val="accent1"/>
                </a:solidFill>
                <a:cs typeface="+mn-ea"/>
                <a:sym typeface="+mn-lt"/>
              </a:rPr>
              <a:t>添加段落标题</a:t>
            </a:r>
            <a:endParaRPr lang="zh-CN" altLang="en-US" b="1" dirty="0">
              <a:solidFill>
                <a:schemeClr val="accent1"/>
              </a:solidFill>
              <a:cs typeface="+mn-ea"/>
              <a:sym typeface="+mn-lt"/>
            </a:endParaRPr>
          </a:p>
        </p:txBody>
      </p:sp>
      <p:sp>
        <p:nvSpPr>
          <p:cNvPr id="16" name="矩形 15"/>
          <p:cNvSpPr/>
          <p:nvPr/>
        </p:nvSpPr>
        <p:spPr>
          <a:xfrm>
            <a:off x="1082104" y="4780568"/>
            <a:ext cx="2880213" cy="812915"/>
          </a:xfrm>
          <a:prstGeom prst="rect">
            <a:avLst/>
          </a:prstGeom>
        </p:spPr>
        <p:txBody>
          <a:bodyPr wrap="square" lIns="0" tIns="0" rIns="0" bIns="0">
            <a:spAutoFit/>
          </a:bodyPr>
          <a:lstStyle/>
          <a:p>
            <a:pPr>
              <a:lnSpc>
                <a:spcPct val="130000"/>
              </a:lnSpc>
            </a:pPr>
            <a:r>
              <a:rPr lang="en-US" altLang="zh-CN" sz="1400" dirty="0">
                <a:solidFill>
                  <a:schemeClr val="tx1">
                    <a:lumMod val="75000"/>
                    <a:lumOff val="25000"/>
                  </a:schemeClr>
                </a:solidFill>
                <a:cs typeface="+mn-ea"/>
                <a:sym typeface="+mn-lt"/>
              </a:rPr>
              <a:t>Please add your title text here, and then fill in the text. Please add your title text here.</a:t>
            </a:r>
            <a:endParaRPr lang="zh-CN" altLang="en-US" sz="1400" dirty="0">
              <a:solidFill>
                <a:schemeClr val="tx1">
                  <a:lumMod val="75000"/>
                  <a:lumOff val="25000"/>
                </a:schemeClr>
              </a:solidFill>
              <a:cs typeface="+mn-ea"/>
              <a:sym typeface="+mn-lt"/>
            </a:endParaRPr>
          </a:p>
        </p:txBody>
      </p:sp>
      <p:sp>
        <p:nvSpPr>
          <p:cNvPr id="17" name="文本框 16"/>
          <p:cNvSpPr txBox="1"/>
          <p:nvPr/>
        </p:nvSpPr>
        <p:spPr>
          <a:xfrm>
            <a:off x="1089351" y="4428651"/>
            <a:ext cx="1873162" cy="276999"/>
          </a:xfrm>
          <a:prstGeom prst="rect">
            <a:avLst/>
          </a:prstGeom>
          <a:noFill/>
        </p:spPr>
        <p:txBody>
          <a:bodyPr wrap="square" lIns="0" tIns="0" rIns="0" bIns="0" rtlCol="0">
            <a:spAutoFit/>
          </a:bodyPr>
          <a:lstStyle/>
          <a:p>
            <a:r>
              <a:rPr lang="zh-CN" altLang="en-US" b="1" dirty="0">
                <a:solidFill>
                  <a:schemeClr val="accent1"/>
                </a:solidFill>
                <a:cs typeface="+mn-ea"/>
                <a:sym typeface="+mn-lt"/>
              </a:rPr>
              <a:t>添加段落标题</a:t>
            </a:r>
            <a:endParaRPr lang="zh-CN" altLang="en-US" b="1" dirty="0">
              <a:solidFill>
                <a:schemeClr val="accent1"/>
              </a:solidFill>
              <a:cs typeface="+mn-ea"/>
              <a:sym typeface="+mn-lt"/>
            </a:endParaRPr>
          </a:p>
        </p:txBody>
      </p:sp>
      <p:sp>
        <p:nvSpPr>
          <p:cNvPr id="18" name="椭圆 17"/>
          <p:cNvSpPr/>
          <p:nvPr/>
        </p:nvSpPr>
        <p:spPr>
          <a:xfrm>
            <a:off x="5372100" y="3249171"/>
            <a:ext cx="1447800" cy="1447800"/>
          </a:xfrm>
          <a:prstGeom prst="ellipse">
            <a:avLst/>
          </a:prstGeom>
          <a:solidFill>
            <a:srgbClr val="EDEEF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0" numCol="1" spcCol="0" rtlCol="0" fromWordArt="0" anchor="ctr" anchorCtr="0" forceAA="0" compatLnSpc="1">
            <a:noAutofit/>
          </a:bodyPr>
          <a:lstStyle/>
          <a:p>
            <a:pPr algn="ctr"/>
            <a:endParaRPr lang="zh-CN" altLang="en-US" sz="2000">
              <a:solidFill>
                <a:schemeClr val="bg1"/>
              </a:solidFill>
              <a:cs typeface="+mn-ea"/>
              <a:sym typeface="+mn-lt"/>
            </a:endParaRPr>
          </a:p>
        </p:txBody>
      </p:sp>
      <p:grpSp>
        <p:nvGrpSpPr>
          <p:cNvPr id="19" name="组合 18"/>
          <p:cNvGrpSpPr/>
          <p:nvPr/>
        </p:nvGrpSpPr>
        <p:grpSpPr>
          <a:xfrm>
            <a:off x="5852116" y="3615028"/>
            <a:ext cx="487768" cy="716086"/>
            <a:chOff x="8164934" y="195975"/>
            <a:chExt cx="327836" cy="481292"/>
          </a:xfrm>
        </p:grpSpPr>
        <p:sp>
          <p:nvSpPr>
            <p:cNvPr id="20" name="Freeform 601"/>
            <p:cNvSpPr/>
            <p:nvPr/>
          </p:nvSpPr>
          <p:spPr bwMode="auto">
            <a:xfrm>
              <a:off x="8164934" y="195975"/>
              <a:ext cx="327836" cy="341787"/>
            </a:xfrm>
            <a:custGeom>
              <a:avLst/>
              <a:gdLst>
                <a:gd name="T0" fmla="*/ 40 w 168"/>
                <a:gd name="T1" fmla="*/ 156 h 176"/>
                <a:gd name="T2" fmla="*/ 40 w 168"/>
                <a:gd name="T3" fmla="*/ 176 h 176"/>
                <a:gd name="T4" fmla="*/ 128 w 168"/>
                <a:gd name="T5" fmla="*/ 176 h 176"/>
                <a:gd name="T6" fmla="*/ 128 w 168"/>
                <a:gd name="T7" fmla="*/ 156 h 176"/>
                <a:gd name="T8" fmla="*/ 168 w 168"/>
                <a:gd name="T9" fmla="*/ 84 h 176"/>
                <a:gd name="T10" fmla="*/ 84 w 168"/>
                <a:gd name="T11" fmla="*/ 0 h 176"/>
                <a:gd name="T12" fmla="*/ 0 w 168"/>
                <a:gd name="T13" fmla="*/ 84 h 176"/>
                <a:gd name="T14" fmla="*/ 40 w 168"/>
                <a:gd name="T15" fmla="*/ 156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176">
                  <a:moveTo>
                    <a:pt x="40" y="156"/>
                  </a:moveTo>
                  <a:cubicBezTo>
                    <a:pt x="40" y="176"/>
                    <a:pt x="40" y="176"/>
                    <a:pt x="40" y="176"/>
                  </a:cubicBezTo>
                  <a:cubicBezTo>
                    <a:pt x="128" y="176"/>
                    <a:pt x="128" y="176"/>
                    <a:pt x="128" y="176"/>
                  </a:cubicBezTo>
                  <a:cubicBezTo>
                    <a:pt x="128" y="156"/>
                    <a:pt x="128" y="156"/>
                    <a:pt x="128" y="156"/>
                  </a:cubicBezTo>
                  <a:cubicBezTo>
                    <a:pt x="152" y="141"/>
                    <a:pt x="168" y="114"/>
                    <a:pt x="168" y="84"/>
                  </a:cubicBezTo>
                  <a:cubicBezTo>
                    <a:pt x="168" y="38"/>
                    <a:pt x="130" y="0"/>
                    <a:pt x="84" y="0"/>
                  </a:cubicBezTo>
                  <a:cubicBezTo>
                    <a:pt x="38" y="0"/>
                    <a:pt x="0" y="38"/>
                    <a:pt x="0" y="84"/>
                  </a:cubicBezTo>
                  <a:cubicBezTo>
                    <a:pt x="0" y="114"/>
                    <a:pt x="16" y="141"/>
                    <a:pt x="40" y="156"/>
                  </a:cubicBezTo>
                  <a:close/>
                </a:path>
              </a:pathLst>
            </a:custGeom>
            <a:noFill/>
            <a:ln w="25400" cap="flat">
              <a:solidFill>
                <a:schemeClr val="accent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sz="1350">
                <a:solidFill>
                  <a:schemeClr val="bg1"/>
                </a:solidFill>
                <a:cs typeface="+mn-ea"/>
                <a:sym typeface="+mn-lt"/>
              </a:endParaRPr>
            </a:p>
          </p:txBody>
        </p:sp>
        <p:sp>
          <p:nvSpPr>
            <p:cNvPr id="21" name="Line 602"/>
            <p:cNvSpPr>
              <a:spLocks noChangeShapeType="1"/>
            </p:cNvSpPr>
            <p:nvPr/>
          </p:nvSpPr>
          <p:spPr bwMode="auto">
            <a:xfrm flipH="1" flipV="1">
              <a:off x="8273051" y="384307"/>
              <a:ext cx="24414" cy="153455"/>
            </a:xfrm>
            <a:prstGeom prst="line">
              <a:avLst/>
            </a:prstGeom>
            <a:noFill/>
            <a:ln w="25400" cap="flat">
              <a:solidFill>
                <a:schemeClr val="accent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350">
                <a:solidFill>
                  <a:schemeClr val="bg1"/>
                </a:solidFill>
                <a:cs typeface="+mn-ea"/>
                <a:sym typeface="+mn-lt"/>
              </a:endParaRPr>
            </a:p>
          </p:txBody>
        </p:sp>
        <p:sp>
          <p:nvSpPr>
            <p:cNvPr id="22" name="Line 603"/>
            <p:cNvSpPr>
              <a:spLocks noChangeShapeType="1"/>
            </p:cNvSpPr>
            <p:nvPr/>
          </p:nvSpPr>
          <p:spPr bwMode="auto">
            <a:xfrm flipV="1">
              <a:off x="8360241" y="384307"/>
              <a:ext cx="24414" cy="153455"/>
            </a:xfrm>
            <a:prstGeom prst="line">
              <a:avLst/>
            </a:prstGeom>
            <a:noFill/>
            <a:ln w="25400" cap="flat">
              <a:solidFill>
                <a:schemeClr val="accent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350">
                <a:solidFill>
                  <a:schemeClr val="bg1"/>
                </a:solidFill>
                <a:cs typeface="+mn-ea"/>
                <a:sym typeface="+mn-lt"/>
              </a:endParaRPr>
            </a:p>
          </p:txBody>
        </p:sp>
        <p:sp>
          <p:nvSpPr>
            <p:cNvPr id="23" name="Freeform 604"/>
            <p:cNvSpPr/>
            <p:nvPr/>
          </p:nvSpPr>
          <p:spPr bwMode="auto">
            <a:xfrm>
              <a:off x="8273051" y="391282"/>
              <a:ext cx="111604" cy="20926"/>
            </a:xfrm>
            <a:custGeom>
              <a:avLst/>
              <a:gdLst>
                <a:gd name="T0" fmla="*/ 0 w 32"/>
                <a:gd name="T1" fmla="*/ 0 h 6"/>
                <a:gd name="T2" fmla="*/ 9 w 32"/>
                <a:gd name="T3" fmla="*/ 6 h 6"/>
                <a:gd name="T4" fmla="*/ 16 w 32"/>
                <a:gd name="T5" fmla="*/ 0 h 6"/>
                <a:gd name="T6" fmla="*/ 23 w 32"/>
                <a:gd name="T7" fmla="*/ 6 h 6"/>
                <a:gd name="T8" fmla="*/ 32 w 32"/>
                <a:gd name="T9" fmla="*/ 0 h 6"/>
              </a:gdLst>
              <a:ahLst/>
              <a:cxnLst>
                <a:cxn ang="0">
                  <a:pos x="T0" y="T1"/>
                </a:cxn>
                <a:cxn ang="0">
                  <a:pos x="T2" y="T3"/>
                </a:cxn>
                <a:cxn ang="0">
                  <a:pos x="T4" y="T5"/>
                </a:cxn>
                <a:cxn ang="0">
                  <a:pos x="T6" y="T7"/>
                </a:cxn>
                <a:cxn ang="0">
                  <a:pos x="T8" y="T9"/>
                </a:cxn>
              </a:cxnLst>
              <a:rect l="0" t="0" r="r" b="b"/>
              <a:pathLst>
                <a:path w="32" h="6">
                  <a:moveTo>
                    <a:pt x="0" y="0"/>
                  </a:moveTo>
                  <a:lnTo>
                    <a:pt x="9" y="6"/>
                  </a:lnTo>
                  <a:lnTo>
                    <a:pt x="16" y="0"/>
                  </a:lnTo>
                  <a:lnTo>
                    <a:pt x="23" y="6"/>
                  </a:lnTo>
                  <a:lnTo>
                    <a:pt x="32" y="0"/>
                  </a:lnTo>
                </a:path>
              </a:pathLst>
            </a:custGeom>
            <a:noFill/>
            <a:ln w="25400" cap="flat">
              <a:solidFill>
                <a:schemeClr val="accent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sz="1350">
                <a:solidFill>
                  <a:schemeClr val="bg1"/>
                </a:solidFill>
                <a:cs typeface="+mn-ea"/>
                <a:sym typeface="+mn-lt"/>
              </a:endParaRPr>
            </a:p>
          </p:txBody>
        </p:sp>
        <p:sp>
          <p:nvSpPr>
            <p:cNvPr id="24" name="Rectangle 605"/>
            <p:cNvSpPr>
              <a:spLocks noChangeArrowheads="1"/>
            </p:cNvSpPr>
            <p:nvPr/>
          </p:nvSpPr>
          <p:spPr bwMode="auto">
            <a:xfrm>
              <a:off x="8241662" y="537762"/>
              <a:ext cx="170895" cy="48827"/>
            </a:xfrm>
            <a:prstGeom prst="rect">
              <a:avLst/>
            </a:prstGeom>
            <a:noFill/>
            <a:ln w="25400" cap="flat">
              <a:solidFill>
                <a:schemeClr val="accent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sz="1350">
                <a:solidFill>
                  <a:schemeClr val="bg1"/>
                </a:solidFill>
                <a:cs typeface="+mn-ea"/>
                <a:sym typeface="+mn-lt"/>
              </a:endParaRPr>
            </a:p>
          </p:txBody>
        </p:sp>
        <p:sp>
          <p:nvSpPr>
            <p:cNvPr id="25" name="Rectangle 606"/>
            <p:cNvSpPr>
              <a:spLocks noChangeArrowheads="1"/>
            </p:cNvSpPr>
            <p:nvPr/>
          </p:nvSpPr>
          <p:spPr bwMode="auto">
            <a:xfrm>
              <a:off x="8259101" y="586589"/>
              <a:ext cx="139505" cy="45340"/>
            </a:xfrm>
            <a:prstGeom prst="rect">
              <a:avLst/>
            </a:prstGeom>
            <a:noFill/>
            <a:ln w="25400" cap="flat">
              <a:solidFill>
                <a:schemeClr val="accent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sz="1350">
                <a:solidFill>
                  <a:schemeClr val="bg1"/>
                </a:solidFill>
                <a:cs typeface="+mn-ea"/>
                <a:sym typeface="+mn-lt"/>
              </a:endParaRPr>
            </a:p>
          </p:txBody>
        </p:sp>
        <p:sp>
          <p:nvSpPr>
            <p:cNvPr id="26" name="Rectangle 607"/>
            <p:cNvSpPr>
              <a:spLocks noChangeArrowheads="1"/>
            </p:cNvSpPr>
            <p:nvPr/>
          </p:nvSpPr>
          <p:spPr bwMode="auto">
            <a:xfrm>
              <a:off x="8273051" y="631927"/>
              <a:ext cx="111604" cy="45340"/>
            </a:xfrm>
            <a:prstGeom prst="rect">
              <a:avLst/>
            </a:prstGeom>
            <a:noFill/>
            <a:ln w="25400" cap="flat">
              <a:solidFill>
                <a:schemeClr val="accent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sz="1350">
                <a:solidFill>
                  <a:schemeClr val="bg1"/>
                </a:solidFill>
                <a:cs typeface="+mn-ea"/>
                <a:sym typeface="+mn-lt"/>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0"/>
            <a:ext cx="12192002" cy="6858000"/>
            <a:chOff x="0" y="0"/>
            <a:chExt cx="12192002" cy="6858000"/>
          </a:xfrm>
        </p:grpSpPr>
        <p:pic>
          <p:nvPicPr>
            <p:cNvPr id="2" name="图片 1"/>
            <p:cNvPicPr>
              <a:picLocks noChangeAspect="1"/>
            </p:cNvPicPr>
            <p:nvPr/>
          </p:nvPicPr>
          <p:blipFill rotWithShape="1">
            <a:blip r:embed="rId1"/>
            <a:srcRect l="5417"/>
            <a:stretch>
              <a:fillRect/>
            </a:stretch>
          </p:blipFill>
          <p:spPr>
            <a:xfrm flipV="1">
              <a:off x="0" y="0"/>
              <a:ext cx="3987800" cy="6858000"/>
            </a:xfrm>
            <a:prstGeom prst="rect">
              <a:avLst/>
            </a:prstGeom>
          </p:spPr>
        </p:pic>
        <p:pic>
          <p:nvPicPr>
            <p:cNvPr id="23" name="图片 22"/>
            <p:cNvPicPr>
              <a:picLocks noChangeAspect="1"/>
            </p:cNvPicPr>
            <p:nvPr/>
          </p:nvPicPr>
          <p:blipFill rotWithShape="1">
            <a:blip r:embed="rId1"/>
            <a:srcRect l="5417"/>
            <a:stretch>
              <a:fillRect/>
            </a:stretch>
          </p:blipFill>
          <p:spPr>
            <a:xfrm flipH="1">
              <a:off x="8204202" y="0"/>
              <a:ext cx="3987800" cy="6858000"/>
            </a:xfrm>
            <a:prstGeom prst="rect">
              <a:avLst/>
            </a:prstGeom>
          </p:spPr>
        </p:pic>
      </p:grpSp>
      <p:sp>
        <p:nvSpPr>
          <p:cNvPr id="24" name="矩形 23"/>
          <p:cNvSpPr/>
          <p:nvPr/>
        </p:nvSpPr>
        <p:spPr>
          <a:xfrm>
            <a:off x="3973287" y="1740110"/>
            <a:ext cx="4245429" cy="584775"/>
          </a:xfrm>
          <a:prstGeom prst="rect">
            <a:avLst/>
          </a:prstGeom>
        </p:spPr>
        <p:txBody>
          <a:bodyPr wrap="square">
            <a:spAutoFit/>
          </a:bodyPr>
          <a:lstStyle/>
          <a:p>
            <a:pPr lvl="0" algn="ctr">
              <a:defRPr/>
            </a:pPr>
            <a:r>
              <a:rPr lang="en-US" altLang="zh-CN" sz="3200" dirty="0">
                <a:solidFill>
                  <a:schemeClr val="tx1">
                    <a:lumMod val="75000"/>
                    <a:lumOff val="25000"/>
                  </a:schemeClr>
                </a:solidFill>
                <a:cs typeface="+mn-ea"/>
                <a:sym typeface="+mn-lt"/>
              </a:rPr>
              <a:t>PART 04</a:t>
            </a:r>
            <a:endParaRPr kumimoji="0" lang="zh-CN" altLang="en-US" sz="3200" b="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25" name="矩形 24"/>
          <p:cNvSpPr/>
          <p:nvPr/>
        </p:nvSpPr>
        <p:spPr>
          <a:xfrm>
            <a:off x="2400301" y="3556875"/>
            <a:ext cx="7391400" cy="36933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1A7B81"/>
                </a:solidFill>
                <a:effectLst/>
                <a:uLnTx/>
                <a:uFillTx/>
                <a:cs typeface="+mn-ea"/>
                <a:sym typeface="+mn-lt"/>
              </a:rPr>
              <a:t>TEACH STUDENTS IN ACCORDANCE WITH THEIR APTITUDE</a:t>
            </a:r>
            <a:endParaRPr kumimoji="0" lang="zh-CN" altLang="en-US" sz="1800" b="0" i="0" u="none" strike="noStrike" kern="1200" cap="none" spc="0" normalizeH="0" baseline="0" noProof="0" dirty="0">
              <a:ln>
                <a:noFill/>
              </a:ln>
              <a:solidFill>
                <a:srgbClr val="1A7B81"/>
              </a:solidFill>
              <a:effectLst/>
              <a:uLnTx/>
              <a:uFillTx/>
              <a:cs typeface="+mn-ea"/>
              <a:sym typeface="+mn-lt"/>
            </a:endParaRPr>
          </a:p>
        </p:txBody>
      </p:sp>
      <p:sp>
        <p:nvSpPr>
          <p:cNvPr id="26" name="矩形 25"/>
          <p:cNvSpPr/>
          <p:nvPr/>
        </p:nvSpPr>
        <p:spPr>
          <a:xfrm>
            <a:off x="1756785" y="2465313"/>
            <a:ext cx="8678433" cy="1107996"/>
          </a:xfrm>
          <a:prstGeom prst="rect">
            <a:avLst/>
          </a:prstGeom>
        </p:spPr>
        <p:txBody>
          <a:bodyPr wrap="square">
            <a:spAutoFit/>
          </a:bodyPr>
          <a:lstStyle/>
          <a:p>
            <a:pPr lvl="0" algn="ctr">
              <a:defRPr/>
            </a:pPr>
            <a:r>
              <a:rPr lang="zh-CN" altLang="en-US" sz="6600" i="1" dirty="0">
                <a:solidFill>
                  <a:srgbClr val="33AAB9"/>
                </a:solidFill>
                <a:latin typeface="汉仪雅酷黑 75W" panose="020B0804020202020204" pitchFamily="34" charset="-122"/>
                <a:ea typeface="汉仪雅酷黑 75W" panose="020B0804020202020204" pitchFamily="34" charset="-122"/>
                <a:cs typeface="+mn-ea"/>
                <a:sym typeface="+mn-lt"/>
              </a:rPr>
              <a:t>下阶段工作计划</a:t>
            </a:r>
            <a:endParaRPr lang="zh-CN" altLang="en-US" sz="6600" i="1" dirty="0">
              <a:solidFill>
                <a:srgbClr val="33AAB9"/>
              </a:solidFill>
              <a:latin typeface="汉仪雅酷黑 75W" panose="020B0804020202020204" pitchFamily="34" charset="-122"/>
              <a:ea typeface="汉仪雅酷黑 75W" panose="020B0804020202020204" pitchFamily="34" charset="-122"/>
              <a:cs typeface="+mn-ea"/>
              <a:sym typeface="+mn-lt"/>
            </a:endParaRPr>
          </a:p>
        </p:txBody>
      </p:sp>
      <p:sp>
        <p:nvSpPr>
          <p:cNvPr id="27" name="矩形 26"/>
          <p:cNvSpPr/>
          <p:nvPr/>
        </p:nvSpPr>
        <p:spPr>
          <a:xfrm>
            <a:off x="3026822" y="3926207"/>
            <a:ext cx="6138358" cy="568810"/>
          </a:xfrm>
          <a:prstGeom prst="rect">
            <a:avLst/>
          </a:prstGeom>
        </p:spPr>
        <p:txBody>
          <a:bodyPr wrap="square">
            <a:spAutoFit/>
          </a:bodyPr>
          <a:lstStyle/>
          <a:p>
            <a:pPr lvl="0" algn="ctr">
              <a:lnSpc>
                <a:spcPct val="150000"/>
              </a:lnSpc>
              <a:defRPr/>
            </a:pPr>
            <a:r>
              <a:rPr kumimoji="0" lang="en-US" altLang="zh-CN" sz="1100" b="0" i="0" u="none" strike="noStrike" kern="1200" cap="none" spc="0" normalizeH="0" baseline="0" noProof="0" dirty="0">
                <a:ln>
                  <a:noFill/>
                </a:ln>
                <a:solidFill>
                  <a:srgbClr val="60605F"/>
                </a:solidFill>
                <a:effectLst/>
                <a:uLnTx/>
                <a:uFillTx/>
                <a:cs typeface="+mn-ea"/>
                <a:sym typeface="+mn-lt"/>
              </a:rPr>
              <a:t>Please add your title text here, and then fill in the text. Please add your title text here, and then fill in the text. Please. Please add your title text here</a:t>
            </a:r>
            <a:endParaRPr kumimoji="0" lang="en-US" altLang="zh-CN" sz="1100" b="0" i="0" u="none" strike="noStrike" kern="1200" cap="none" spc="0" normalizeH="0" baseline="0" noProof="0" dirty="0">
              <a:ln>
                <a:noFill/>
              </a:ln>
              <a:solidFill>
                <a:srgbClr val="60605F"/>
              </a:solidFill>
              <a:effectLst/>
              <a:uLnTx/>
              <a:uFillTx/>
              <a:cs typeface="+mn-ea"/>
              <a:sym typeface="+mn-l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flipH="1">
            <a:off x="725714" y="534356"/>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3" name="文本框 12"/>
          <p:cNvSpPr txBox="1"/>
          <p:nvPr/>
        </p:nvSpPr>
        <p:spPr>
          <a:xfrm flipH="1">
            <a:off x="725715" y="180520"/>
            <a:ext cx="3224213" cy="461665"/>
          </a:xfrm>
          <a:prstGeom prst="rect">
            <a:avLst/>
          </a:prstGeom>
          <a:noFill/>
        </p:spPr>
        <p:txBody>
          <a:bodyPr wrap="square" rtlCol="0">
            <a:spAutoFit/>
          </a:bodyPr>
          <a:lstStyle/>
          <a:p>
            <a:pPr lvl="0">
              <a:defRPr/>
            </a:pPr>
            <a:r>
              <a:rPr lang="zh-CN" altLang="en-US" sz="2400" b="1" dirty="0">
                <a:solidFill>
                  <a:schemeClr val="accent1"/>
                </a:solidFill>
                <a:cs typeface="+mn-ea"/>
                <a:sym typeface="+mn-lt"/>
              </a:rPr>
              <a:t>下阶段工作计划</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grpSp>
        <p:nvGrpSpPr>
          <p:cNvPr id="5" name="组合 4"/>
          <p:cNvGrpSpPr/>
          <p:nvPr/>
        </p:nvGrpSpPr>
        <p:grpSpPr>
          <a:xfrm>
            <a:off x="6424061" y="2120447"/>
            <a:ext cx="2601139" cy="2619227"/>
            <a:chOff x="1740215" y="2198819"/>
            <a:chExt cx="2601366" cy="2619455"/>
          </a:xfrm>
        </p:grpSpPr>
        <p:grpSp>
          <p:nvGrpSpPr>
            <p:cNvPr id="21" name="组合 20"/>
            <p:cNvGrpSpPr/>
            <p:nvPr/>
          </p:nvGrpSpPr>
          <p:grpSpPr>
            <a:xfrm>
              <a:off x="1740215" y="2198819"/>
              <a:ext cx="2601366" cy="2619455"/>
              <a:chOff x="2582905" y="2616198"/>
              <a:chExt cx="1076900" cy="1084389"/>
            </a:xfrm>
          </p:grpSpPr>
          <p:grpSp>
            <p:nvGrpSpPr>
              <p:cNvPr id="23" name="组合 22"/>
              <p:cNvGrpSpPr/>
              <p:nvPr/>
            </p:nvGrpSpPr>
            <p:grpSpPr>
              <a:xfrm>
                <a:off x="2582905" y="2616198"/>
                <a:ext cx="1076900" cy="1084389"/>
                <a:chOff x="721926" y="3827665"/>
                <a:chExt cx="2227443" cy="2242936"/>
              </a:xfrm>
            </p:grpSpPr>
            <p:sp>
              <p:nvSpPr>
                <p:cNvPr id="25" name="任意多边形: 形状 24"/>
                <p:cNvSpPr/>
                <p:nvPr/>
              </p:nvSpPr>
              <p:spPr bwMode="auto">
                <a:xfrm>
                  <a:off x="721926" y="3827665"/>
                  <a:ext cx="1125537" cy="1716089"/>
                </a:xfrm>
                <a:custGeom>
                  <a:avLst/>
                  <a:gdLst>
                    <a:gd name="T0" fmla="*/ 1004 w 8508"/>
                    <a:gd name="T1" fmla="*/ 12737 h 12977"/>
                    <a:gd name="T2" fmla="*/ 820 w 8508"/>
                    <a:gd name="T3" fmla="*/ 12369 h 12977"/>
                    <a:gd name="T4" fmla="*/ 653 w 8508"/>
                    <a:gd name="T5" fmla="*/ 11991 h 12977"/>
                    <a:gd name="T6" fmla="*/ 505 w 8508"/>
                    <a:gd name="T7" fmla="*/ 11604 h 12977"/>
                    <a:gd name="T8" fmla="*/ 373 w 8508"/>
                    <a:gd name="T9" fmla="*/ 11208 h 12977"/>
                    <a:gd name="T10" fmla="*/ 262 w 8508"/>
                    <a:gd name="T11" fmla="*/ 10804 h 12977"/>
                    <a:gd name="T12" fmla="*/ 169 w 8508"/>
                    <a:gd name="T13" fmla="*/ 10393 h 12977"/>
                    <a:gd name="T14" fmla="*/ 96 w 8508"/>
                    <a:gd name="T15" fmla="*/ 9975 h 12977"/>
                    <a:gd name="T16" fmla="*/ 43 w 8508"/>
                    <a:gd name="T17" fmla="*/ 9549 h 12977"/>
                    <a:gd name="T18" fmla="*/ 11 w 8508"/>
                    <a:gd name="T19" fmla="*/ 9118 h 12977"/>
                    <a:gd name="T20" fmla="*/ 0 w 8508"/>
                    <a:gd name="T21" fmla="*/ 8681 h 12977"/>
                    <a:gd name="T22" fmla="*/ 98 w 8508"/>
                    <a:gd name="T23" fmla="*/ 7374 h 12977"/>
                    <a:gd name="T24" fmla="*/ 381 w 8508"/>
                    <a:gd name="T25" fmla="*/ 6128 h 12977"/>
                    <a:gd name="T26" fmla="*/ 837 w 8508"/>
                    <a:gd name="T27" fmla="*/ 4958 h 12977"/>
                    <a:gd name="T28" fmla="*/ 1449 w 8508"/>
                    <a:gd name="T29" fmla="*/ 3877 h 12977"/>
                    <a:gd name="T30" fmla="*/ 2205 w 8508"/>
                    <a:gd name="T31" fmla="*/ 2899 h 12977"/>
                    <a:gd name="T32" fmla="*/ 3090 w 8508"/>
                    <a:gd name="T33" fmla="*/ 2039 h 12977"/>
                    <a:gd name="T34" fmla="*/ 4089 w 8508"/>
                    <a:gd name="T35" fmla="*/ 1311 h 12977"/>
                    <a:gd name="T36" fmla="*/ 5190 w 8508"/>
                    <a:gd name="T37" fmla="*/ 729 h 12977"/>
                    <a:gd name="T38" fmla="*/ 6377 w 8508"/>
                    <a:gd name="T39" fmla="*/ 308 h 12977"/>
                    <a:gd name="T40" fmla="*/ 7636 w 8508"/>
                    <a:gd name="T41" fmla="*/ 61 h 12977"/>
                    <a:gd name="T42" fmla="*/ 8508 w 8508"/>
                    <a:gd name="T43" fmla="*/ 4795 h 12977"/>
                    <a:gd name="T44" fmla="*/ 7939 w 8508"/>
                    <a:gd name="T45" fmla="*/ 4863 h 12977"/>
                    <a:gd name="T46" fmla="*/ 7398 w 8508"/>
                    <a:gd name="T47" fmla="*/ 5008 h 12977"/>
                    <a:gd name="T48" fmla="*/ 6890 w 8508"/>
                    <a:gd name="T49" fmla="*/ 5227 h 12977"/>
                    <a:gd name="T50" fmla="*/ 6424 w 8508"/>
                    <a:gd name="T51" fmla="*/ 5514 h 12977"/>
                    <a:gd name="T52" fmla="*/ 6004 w 8508"/>
                    <a:gd name="T53" fmla="*/ 5860 h 12977"/>
                    <a:gd name="T54" fmla="*/ 5636 w 8508"/>
                    <a:gd name="T55" fmla="*/ 6262 h 12977"/>
                    <a:gd name="T56" fmla="*/ 5326 w 8508"/>
                    <a:gd name="T57" fmla="*/ 6712 h 12977"/>
                    <a:gd name="T58" fmla="*/ 5082 w 8508"/>
                    <a:gd name="T59" fmla="*/ 7205 h 12977"/>
                    <a:gd name="T60" fmla="*/ 4909 w 8508"/>
                    <a:gd name="T61" fmla="*/ 7734 h 12977"/>
                    <a:gd name="T62" fmla="*/ 4812 w 8508"/>
                    <a:gd name="T63" fmla="*/ 8293 h 12977"/>
                    <a:gd name="T64" fmla="*/ 4792 w 8508"/>
                    <a:gd name="T65" fmla="*/ 8745 h 12977"/>
                    <a:gd name="T66" fmla="*/ 4801 w 8508"/>
                    <a:gd name="T67" fmla="*/ 8937 h 12977"/>
                    <a:gd name="T68" fmla="*/ 4817 w 8508"/>
                    <a:gd name="T69" fmla="*/ 9127 h 12977"/>
                    <a:gd name="T70" fmla="*/ 4843 w 8508"/>
                    <a:gd name="T71" fmla="*/ 9314 h 12977"/>
                    <a:gd name="T72" fmla="*/ 4878 w 8508"/>
                    <a:gd name="T73" fmla="*/ 9497 h 12977"/>
                    <a:gd name="T74" fmla="*/ 4922 w 8508"/>
                    <a:gd name="T75" fmla="*/ 9678 h 12977"/>
                    <a:gd name="T76" fmla="*/ 4973 w 8508"/>
                    <a:gd name="T77" fmla="*/ 9855 h 12977"/>
                    <a:gd name="T78" fmla="*/ 5032 w 8508"/>
                    <a:gd name="T79" fmla="*/ 10029 h 12977"/>
                    <a:gd name="T80" fmla="*/ 5101 w 8508"/>
                    <a:gd name="T81" fmla="*/ 10199 h 12977"/>
                    <a:gd name="T82" fmla="*/ 5176 w 8508"/>
                    <a:gd name="T83" fmla="*/ 10365 h 12977"/>
                    <a:gd name="T84" fmla="*/ 5258 w 8508"/>
                    <a:gd name="T85" fmla="*/ 10527 h 12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08" h="12977">
                      <a:moveTo>
                        <a:pt x="1135" y="12977"/>
                      </a:moveTo>
                      <a:lnTo>
                        <a:pt x="1069" y="12857"/>
                      </a:lnTo>
                      <a:lnTo>
                        <a:pt x="1004" y="12737"/>
                      </a:lnTo>
                      <a:lnTo>
                        <a:pt x="941" y="12615"/>
                      </a:lnTo>
                      <a:lnTo>
                        <a:pt x="879" y="12493"/>
                      </a:lnTo>
                      <a:lnTo>
                        <a:pt x="820" y="12369"/>
                      </a:lnTo>
                      <a:lnTo>
                        <a:pt x="763" y="12244"/>
                      </a:lnTo>
                      <a:lnTo>
                        <a:pt x="706" y="12118"/>
                      </a:lnTo>
                      <a:lnTo>
                        <a:pt x="653" y="11991"/>
                      </a:lnTo>
                      <a:lnTo>
                        <a:pt x="601" y="11863"/>
                      </a:lnTo>
                      <a:lnTo>
                        <a:pt x="552" y="11734"/>
                      </a:lnTo>
                      <a:lnTo>
                        <a:pt x="505" y="11604"/>
                      </a:lnTo>
                      <a:lnTo>
                        <a:pt x="459" y="11473"/>
                      </a:lnTo>
                      <a:lnTo>
                        <a:pt x="416" y="11341"/>
                      </a:lnTo>
                      <a:lnTo>
                        <a:pt x="373" y="11208"/>
                      </a:lnTo>
                      <a:lnTo>
                        <a:pt x="334" y="11074"/>
                      </a:lnTo>
                      <a:lnTo>
                        <a:pt x="297" y="10940"/>
                      </a:lnTo>
                      <a:lnTo>
                        <a:pt x="262" y="10804"/>
                      </a:lnTo>
                      <a:lnTo>
                        <a:pt x="229" y="10668"/>
                      </a:lnTo>
                      <a:lnTo>
                        <a:pt x="198" y="10530"/>
                      </a:lnTo>
                      <a:lnTo>
                        <a:pt x="169" y="10393"/>
                      </a:lnTo>
                      <a:lnTo>
                        <a:pt x="142" y="10254"/>
                      </a:lnTo>
                      <a:lnTo>
                        <a:pt x="118" y="10115"/>
                      </a:lnTo>
                      <a:lnTo>
                        <a:pt x="96" y="9975"/>
                      </a:lnTo>
                      <a:lnTo>
                        <a:pt x="76" y="9834"/>
                      </a:lnTo>
                      <a:lnTo>
                        <a:pt x="59" y="9691"/>
                      </a:lnTo>
                      <a:lnTo>
                        <a:pt x="43" y="9549"/>
                      </a:lnTo>
                      <a:lnTo>
                        <a:pt x="30" y="9406"/>
                      </a:lnTo>
                      <a:lnTo>
                        <a:pt x="20" y="9263"/>
                      </a:lnTo>
                      <a:lnTo>
                        <a:pt x="11" y="9118"/>
                      </a:lnTo>
                      <a:lnTo>
                        <a:pt x="4" y="8973"/>
                      </a:lnTo>
                      <a:lnTo>
                        <a:pt x="1" y="8827"/>
                      </a:lnTo>
                      <a:lnTo>
                        <a:pt x="0" y="8681"/>
                      </a:lnTo>
                      <a:lnTo>
                        <a:pt x="11" y="8239"/>
                      </a:lnTo>
                      <a:lnTo>
                        <a:pt x="43" y="7804"/>
                      </a:lnTo>
                      <a:lnTo>
                        <a:pt x="98" y="7374"/>
                      </a:lnTo>
                      <a:lnTo>
                        <a:pt x="173" y="6952"/>
                      </a:lnTo>
                      <a:lnTo>
                        <a:pt x="267" y="6536"/>
                      </a:lnTo>
                      <a:lnTo>
                        <a:pt x="381" y="6128"/>
                      </a:lnTo>
                      <a:lnTo>
                        <a:pt x="514" y="5730"/>
                      </a:lnTo>
                      <a:lnTo>
                        <a:pt x="666" y="5339"/>
                      </a:lnTo>
                      <a:lnTo>
                        <a:pt x="837" y="4958"/>
                      </a:lnTo>
                      <a:lnTo>
                        <a:pt x="1023" y="4587"/>
                      </a:lnTo>
                      <a:lnTo>
                        <a:pt x="1229" y="4226"/>
                      </a:lnTo>
                      <a:lnTo>
                        <a:pt x="1449" y="3877"/>
                      </a:lnTo>
                      <a:lnTo>
                        <a:pt x="1685" y="3538"/>
                      </a:lnTo>
                      <a:lnTo>
                        <a:pt x="1938" y="3213"/>
                      </a:lnTo>
                      <a:lnTo>
                        <a:pt x="2205" y="2899"/>
                      </a:lnTo>
                      <a:lnTo>
                        <a:pt x="2486" y="2598"/>
                      </a:lnTo>
                      <a:lnTo>
                        <a:pt x="2781" y="2312"/>
                      </a:lnTo>
                      <a:lnTo>
                        <a:pt x="3090" y="2039"/>
                      </a:lnTo>
                      <a:lnTo>
                        <a:pt x="3411" y="1781"/>
                      </a:lnTo>
                      <a:lnTo>
                        <a:pt x="3744" y="1538"/>
                      </a:lnTo>
                      <a:lnTo>
                        <a:pt x="4089" y="1311"/>
                      </a:lnTo>
                      <a:lnTo>
                        <a:pt x="4446" y="1101"/>
                      </a:lnTo>
                      <a:lnTo>
                        <a:pt x="4813" y="906"/>
                      </a:lnTo>
                      <a:lnTo>
                        <a:pt x="5190" y="729"/>
                      </a:lnTo>
                      <a:lnTo>
                        <a:pt x="5577" y="570"/>
                      </a:lnTo>
                      <a:lnTo>
                        <a:pt x="5972" y="430"/>
                      </a:lnTo>
                      <a:lnTo>
                        <a:pt x="6377" y="308"/>
                      </a:lnTo>
                      <a:lnTo>
                        <a:pt x="6789" y="205"/>
                      </a:lnTo>
                      <a:lnTo>
                        <a:pt x="7209" y="123"/>
                      </a:lnTo>
                      <a:lnTo>
                        <a:pt x="7636" y="61"/>
                      </a:lnTo>
                      <a:lnTo>
                        <a:pt x="8069" y="20"/>
                      </a:lnTo>
                      <a:lnTo>
                        <a:pt x="8508" y="0"/>
                      </a:lnTo>
                      <a:lnTo>
                        <a:pt x="8508" y="4795"/>
                      </a:lnTo>
                      <a:lnTo>
                        <a:pt x="8316" y="4808"/>
                      </a:lnTo>
                      <a:lnTo>
                        <a:pt x="8126" y="4831"/>
                      </a:lnTo>
                      <a:lnTo>
                        <a:pt x="7939" y="4863"/>
                      </a:lnTo>
                      <a:lnTo>
                        <a:pt x="7755" y="4903"/>
                      </a:lnTo>
                      <a:lnTo>
                        <a:pt x="7575" y="4952"/>
                      </a:lnTo>
                      <a:lnTo>
                        <a:pt x="7398" y="5008"/>
                      </a:lnTo>
                      <a:lnTo>
                        <a:pt x="7225" y="5073"/>
                      </a:lnTo>
                      <a:lnTo>
                        <a:pt x="7055" y="5147"/>
                      </a:lnTo>
                      <a:lnTo>
                        <a:pt x="6890" y="5227"/>
                      </a:lnTo>
                      <a:lnTo>
                        <a:pt x="6731" y="5315"/>
                      </a:lnTo>
                      <a:lnTo>
                        <a:pt x="6574" y="5411"/>
                      </a:lnTo>
                      <a:lnTo>
                        <a:pt x="6424" y="5514"/>
                      </a:lnTo>
                      <a:lnTo>
                        <a:pt x="6278" y="5622"/>
                      </a:lnTo>
                      <a:lnTo>
                        <a:pt x="6138" y="5738"/>
                      </a:lnTo>
                      <a:lnTo>
                        <a:pt x="6004" y="5860"/>
                      </a:lnTo>
                      <a:lnTo>
                        <a:pt x="5876" y="5988"/>
                      </a:lnTo>
                      <a:lnTo>
                        <a:pt x="5753" y="6122"/>
                      </a:lnTo>
                      <a:lnTo>
                        <a:pt x="5636" y="6262"/>
                      </a:lnTo>
                      <a:lnTo>
                        <a:pt x="5526" y="6407"/>
                      </a:lnTo>
                      <a:lnTo>
                        <a:pt x="5423" y="6557"/>
                      </a:lnTo>
                      <a:lnTo>
                        <a:pt x="5326" y="6712"/>
                      </a:lnTo>
                      <a:lnTo>
                        <a:pt x="5237" y="6872"/>
                      </a:lnTo>
                      <a:lnTo>
                        <a:pt x="5156" y="7037"/>
                      </a:lnTo>
                      <a:lnTo>
                        <a:pt x="5082" y="7205"/>
                      </a:lnTo>
                      <a:lnTo>
                        <a:pt x="5016" y="7377"/>
                      </a:lnTo>
                      <a:lnTo>
                        <a:pt x="4959" y="7554"/>
                      </a:lnTo>
                      <a:lnTo>
                        <a:pt x="4909" y="7734"/>
                      </a:lnTo>
                      <a:lnTo>
                        <a:pt x="4867" y="7918"/>
                      </a:lnTo>
                      <a:lnTo>
                        <a:pt x="4835" y="8105"/>
                      </a:lnTo>
                      <a:lnTo>
                        <a:pt x="4812" y="8293"/>
                      </a:lnTo>
                      <a:lnTo>
                        <a:pt x="4797" y="8487"/>
                      </a:lnTo>
                      <a:lnTo>
                        <a:pt x="4792" y="8681"/>
                      </a:lnTo>
                      <a:lnTo>
                        <a:pt x="4792" y="8745"/>
                      </a:lnTo>
                      <a:lnTo>
                        <a:pt x="4795" y="8810"/>
                      </a:lnTo>
                      <a:lnTo>
                        <a:pt x="4797" y="8874"/>
                      </a:lnTo>
                      <a:lnTo>
                        <a:pt x="4801" y="8937"/>
                      </a:lnTo>
                      <a:lnTo>
                        <a:pt x="4805" y="9001"/>
                      </a:lnTo>
                      <a:lnTo>
                        <a:pt x="4811" y="9064"/>
                      </a:lnTo>
                      <a:lnTo>
                        <a:pt x="4817" y="9127"/>
                      </a:lnTo>
                      <a:lnTo>
                        <a:pt x="4825" y="9190"/>
                      </a:lnTo>
                      <a:lnTo>
                        <a:pt x="4834" y="9252"/>
                      </a:lnTo>
                      <a:lnTo>
                        <a:pt x="4843" y="9314"/>
                      </a:lnTo>
                      <a:lnTo>
                        <a:pt x="4854" y="9376"/>
                      </a:lnTo>
                      <a:lnTo>
                        <a:pt x="4866" y="9436"/>
                      </a:lnTo>
                      <a:lnTo>
                        <a:pt x="4878" y="9497"/>
                      </a:lnTo>
                      <a:lnTo>
                        <a:pt x="4892" y="9558"/>
                      </a:lnTo>
                      <a:lnTo>
                        <a:pt x="4906" y="9619"/>
                      </a:lnTo>
                      <a:lnTo>
                        <a:pt x="4922" y="9678"/>
                      </a:lnTo>
                      <a:lnTo>
                        <a:pt x="4938" y="9738"/>
                      </a:lnTo>
                      <a:lnTo>
                        <a:pt x="4955" y="9797"/>
                      </a:lnTo>
                      <a:lnTo>
                        <a:pt x="4973" y="9855"/>
                      </a:lnTo>
                      <a:lnTo>
                        <a:pt x="4992" y="9914"/>
                      </a:lnTo>
                      <a:lnTo>
                        <a:pt x="5012" y="9971"/>
                      </a:lnTo>
                      <a:lnTo>
                        <a:pt x="5032" y="10029"/>
                      </a:lnTo>
                      <a:lnTo>
                        <a:pt x="5054" y="10086"/>
                      </a:lnTo>
                      <a:lnTo>
                        <a:pt x="5077" y="10143"/>
                      </a:lnTo>
                      <a:lnTo>
                        <a:pt x="5101" y="10199"/>
                      </a:lnTo>
                      <a:lnTo>
                        <a:pt x="5125" y="10255"/>
                      </a:lnTo>
                      <a:lnTo>
                        <a:pt x="5150" y="10310"/>
                      </a:lnTo>
                      <a:lnTo>
                        <a:pt x="5176" y="10365"/>
                      </a:lnTo>
                      <a:lnTo>
                        <a:pt x="5202" y="10420"/>
                      </a:lnTo>
                      <a:lnTo>
                        <a:pt x="5230" y="10474"/>
                      </a:lnTo>
                      <a:lnTo>
                        <a:pt x="5258" y="10527"/>
                      </a:lnTo>
                      <a:lnTo>
                        <a:pt x="5287" y="10579"/>
                      </a:lnTo>
                      <a:lnTo>
                        <a:pt x="1135" y="12977"/>
                      </a:lnTo>
                      <a:close/>
                    </a:path>
                  </a:pathLst>
                </a:custGeom>
                <a:solidFill>
                  <a:schemeClr val="accent2">
                    <a:lumMod val="100000"/>
                  </a:schemeClr>
                </a:solidFill>
                <a:ln>
                  <a:solidFill>
                    <a:schemeClr val="bg1"/>
                  </a:solidFill>
                </a:ln>
              </p:spPr>
              <p:txBody>
                <a:bodyPr anchor="ctr"/>
                <a:lstStyle/>
                <a:p>
                  <a:pPr algn="ctr"/>
                  <a:endParaRPr>
                    <a:cs typeface="+mn-ea"/>
                    <a:sym typeface="Arial" panose="020B0604020202020204" pitchFamily="34" charset="0"/>
                  </a:endParaRPr>
                </a:p>
              </p:txBody>
            </p:sp>
            <p:sp>
              <p:nvSpPr>
                <p:cNvPr id="26" name="任意多边形: 形状 25"/>
                <p:cNvSpPr/>
                <p:nvPr/>
              </p:nvSpPr>
              <p:spPr bwMode="auto">
                <a:xfrm>
                  <a:off x="861355" y="5211763"/>
                  <a:ext cx="1947863" cy="858838"/>
                </a:xfrm>
                <a:custGeom>
                  <a:avLst/>
                  <a:gdLst>
                    <a:gd name="T0" fmla="*/ 252217063 w 14736"/>
                    <a:gd name="T1" fmla="*/ 49939682 h 6488"/>
                    <a:gd name="T2" fmla="*/ 243445731 w 14736"/>
                    <a:gd name="T3" fmla="*/ 61101664 h 6488"/>
                    <a:gd name="T4" fmla="*/ 233696106 w 14736"/>
                    <a:gd name="T5" fmla="*/ 71387467 h 6488"/>
                    <a:gd name="T6" fmla="*/ 223037716 w 14736"/>
                    <a:gd name="T7" fmla="*/ 80727066 h 6488"/>
                    <a:gd name="T8" fmla="*/ 211523302 w 14736"/>
                    <a:gd name="T9" fmla="*/ 89032829 h 6488"/>
                    <a:gd name="T10" fmla="*/ 199257555 w 14736"/>
                    <a:gd name="T11" fmla="*/ 96287150 h 6488"/>
                    <a:gd name="T12" fmla="*/ 186275371 w 14736"/>
                    <a:gd name="T13" fmla="*/ 102349980 h 6488"/>
                    <a:gd name="T14" fmla="*/ 172646807 w 14736"/>
                    <a:gd name="T15" fmla="*/ 107203844 h 6488"/>
                    <a:gd name="T16" fmla="*/ 158494001 w 14736"/>
                    <a:gd name="T17" fmla="*/ 110760980 h 6488"/>
                    <a:gd name="T18" fmla="*/ 143834402 w 14736"/>
                    <a:gd name="T19" fmla="*/ 112951229 h 6488"/>
                    <a:gd name="T20" fmla="*/ 128738199 w 14736"/>
                    <a:gd name="T21" fmla="*/ 113687224 h 6488"/>
                    <a:gd name="T22" fmla="*/ 113641865 w 14736"/>
                    <a:gd name="T23" fmla="*/ 112951229 h 6488"/>
                    <a:gd name="T24" fmla="*/ 98982266 w 14736"/>
                    <a:gd name="T25" fmla="*/ 110760980 h 6488"/>
                    <a:gd name="T26" fmla="*/ 84829460 w 14736"/>
                    <a:gd name="T27" fmla="*/ 107203844 h 6488"/>
                    <a:gd name="T28" fmla="*/ 71200896 w 14736"/>
                    <a:gd name="T29" fmla="*/ 102349980 h 6488"/>
                    <a:gd name="T30" fmla="*/ 58218712 w 14736"/>
                    <a:gd name="T31" fmla="*/ 96287150 h 6488"/>
                    <a:gd name="T32" fmla="*/ 45952964 w 14736"/>
                    <a:gd name="T33" fmla="*/ 89032829 h 6488"/>
                    <a:gd name="T34" fmla="*/ 34438551 w 14736"/>
                    <a:gd name="T35" fmla="*/ 80727066 h 6488"/>
                    <a:gd name="T36" fmla="*/ 23780161 w 14736"/>
                    <a:gd name="T37" fmla="*/ 71387467 h 6488"/>
                    <a:gd name="T38" fmla="*/ 14030535 w 14736"/>
                    <a:gd name="T39" fmla="*/ 61101664 h 6488"/>
                    <a:gd name="T40" fmla="*/ 5259204 w 14736"/>
                    <a:gd name="T41" fmla="*/ 49939682 h 6488"/>
                    <a:gd name="T42" fmla="*/ 72616190 w 14736"/>
                    <a:gd name="T43" fmla="*/ 0 h 6488"/>
                    <a:gd name="T44" fmla="*/ 76267904 w 14736"/>
                    <a:gd name="T45" fmla="*/ 4853732 h 6488"/>
                    <a:gd name="T46" fmla="*/ 80339038 w 14736"/>
                    <a:gd name="T47" fmla="*/ 9392151 h 6488"/>
                    <a:gd name="T48" fmla="*/ 84794564 w 14736"/>
                    <a:gd name="T49" fmla="*/ 13527493 h 6488"/>
                    <a:gd name="T50" fmla="*/ 89599451 w 14736"/>
                    <a:gd name="T51" fmla="*/ 17259890 h 6488"/>
                    <a:gd name="T52" fmla="*/ 94736384 w 14736"/>
                    <a:gd name="T53" fmla="*/ 20571606 h 6488"/>
                    <a:gd name="T54" fmla="*/ 100187916 w 14736"/>
                    <a:gd name="T55" fmla="*/ 23410351 h 6488"/>
                    <a:gd name="T56" fmla="*/ 105883987 w 14736"/>
                    <a:gd name="T57" fmla="*/ 25758389 h 6488"/>
                    <a:gd name="T58" fmla="*/ 111859628 w 14736"/>
                    <a:gd name="T59" fmla="*/ 27580772 h 6488"/>
                    <a:gd name="T60" fmla="*/ 118027464 w 14736"/>
                    <a:gd name="T61" fmla="*/ 28859895 h 6488"/>
                    <a:gd name="T62" fmla="*/ 124387496 w 14736"/>
                    <a:gd name="T63" fmla="*/ 29560812 h 6488"/>
                    <a:gd name="T64" fmla="*/ 130922143 w 14736"/>
                    <a:gd name="T65" fmla="*/ 29665917 h 6488"/>
                    <a:gd name="T66" fmla="*/ 137352100 w 14736"/>
                    <a:gd name="T67" fmla="*/ 29175341 h 6488"/>
                    <a:gd name="T68" fmla="*/ 143589862 w 14736"/>
                    <a:gd name="T69" fmla="*/ 28071348 h 6488"/>
                    <a:gd name="T70" fmla="*/ 149617847 w 14736"/>
                    <a:gd name="T71" fmla="*/ 26424227 h 6488"/>
                    <a:gd name="T72" fmla="*/ 155418741 w 14736"/>
                    <a:gd name="T73" fmla="*/ 24233846 h 6488"/>
                    <a:gd name="T74" fmla="*/ 160957646 w 14736"/>
                    <a:gd name="T75" fmla="*/ 21570495 h 6488"/>
                    <a:gd name="T76" fmla="*/ 166181953 w 14736"/>
                    <a:gd name="T77" fmla="*/ 18416304 h 6488"/>
                    <a:gd name="T78" fmla="*/ 171126691 w 14736"/>
                    <a:gd name="T79" fmla="*/ 14824222 h 6488"/>
                    <a:gd name="T80" fmla="*/ 175687038 w 14736"/>
                    <a:gd name="T81" fmla="*/ 10811457 h 6488"/>
                    <a:gd name="T82" fmla="*/ 179897891 w 14736"/>
                    <a:gd name="T83" fmla="*/ 6395749 h 6488"/>
                    <a:gd name="T84" fmla="*/ 183689456 w 14736"/>
                    <a:gd name="T85" fmla="*/ 1647121 h 648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4736" h="6488">
                      <a:moveTo>
                        <a:pt x="14736" y="2398"/>
                      </a:moveTo>
                      <a:lnTo>
                        <a:pt x="14589" y="2626"/>
                      </a:lnTo>
                      <a:lnTo>
                        <a:pt x="14435" y="2850"/>
                      </a:lnTo>
                      <a:lnTo>
                        <a:pt x="14273" y="3067"/>
                      </a:lnTo>
                      <a:lnTo>
                        <a:pt x="14106" y="3280"/>
                      </a:lnTo>
                      <a:lnTo>
                        <a:pt x="13933" y="3487"/>
                      </a:lnTo>
                      <a:lnTo>
                        <a:pt x="13753" y="3688"/>
                      </a:lnTo>
                      <a:lnTo>
                        <a:pt x="13567" y="3884"/>
                      </a:lnTo>
                      <a:lnTo>
                        <a:pt x="13375" y="4074"/>
                      </a:lnTo>
                      <a:lnTo>
                        <a:pt x="13177" y="4258"/>
                      </a:lnTo>
                      <a:lnTo>
                        <a:pt x="12973" y="4436"/>
                      </a:lnTo>
                      <a:lnTo>
                        <a:pt x="12765" y="4607"/>
                      </a:lnTo>
                      <a:lnTo>
                        <a:pt x="12550" y="4772"/>
                      </a:lnTo>
                      <a:lnTo>
                        <a:pt x="12331" y="4930"/>
                      </a:lnTo>
                      <a:lnTo>
                        <a:pt x="12106" y="5081"/>
                      </a:lnTo>
                      <a:lnTo>
                        <a:pt x="11876" y="5227"/>
                      </a:lnTo>
                      <a:lnTo>
                        <a:pt x="11643" y="5365"/>
                      </a:lnTo>
                      <a:lnTo>
                        <a:pt x="11404" y="5495"/>
                      </a:lnTo>
                      <a:lnTo>
                        <a:pt x="11160" y="5618"/>
                      </a:lnTo>
                      <a:lnTo>
                        <a:pt x="10912" y="5734"/>
                      </a:lnTo>
                      <a:lnTo>
                        <a:pt x="10661" y="5841"/>
                      </a:lnTo>
                      <a:lnTo>
                        <a:pt x="10405" y="5942"/>
                      </a:lnTo>
                      <a:lnTo>
                        <a:pt x="10145" y="6034"/>
                      </a:lnTo>
                      <a:lnTo>
                        <a:pt x="9881" y="6118"/>
                      </a:lnTo>
                      <a:lnTo>
                        <a:pt x="9614" y="6194"/>
                      </a:lnTo>
                      <a:lnTo>
                        <a:pt x="9344" y="6262"/>
                      </a:lnTo>
                      <a:lnTo>
                        <a:pt x="9071" y="6321"/>
                      </a:lnTo>
                      <a:lnTo>
                        <a:pt x="8794" y="6372"/>
                      </a:lnTo>
                      <a:lnTo>
                        <a:pt x="8514" y="6413"/>
                      </a:lnTo>
                      <a:lnTo>
                        <a:pt x="8232" y="6446"/>
                      </a:lnTo>
                      <a:lnTo>
                        <a:pt x="7946" y="6470"/>
                      </a:lnTo>
                      <a:lnTo>
                        <a:pt x="7658" y="6484"/>
                      </a:lnTo>
                      <a:lnTo>
                        <a:pt x="7368" y="6488"/>
                      </a:lnTo>
                      <a:lnTo>
                        <a:pt x="7078" y="6484"/>
                      </a:lnTo>
                      <a:lnTo>
                        <a:pt x="6790" y="6470"/>
                      </a:lnTo>
                      <a:lnTo>
                        <a:pt x="6504" y="6446"/>
                      </a:lnTo>
                      <a:lnTo>
                        <a:pt x="6222" y="6413"/>
                      </a:lnTo>
                      <a:lnTo>
                        <a:pt x="5942" y="6372"/>
                      </a:lnTo>
                      <a:lnTo>
                        <a:pt x="5665" y="6321"/>
                      </a:lnTo>
                      <a:lnTo>
                        <a:pt x="5392" y="6262"/>
                      </a:lnTo>
                      <a:lnTo>
                        <a:pt x="5122" y="6194"/>
                      </a:lnTo>
                      <a:lnTo>
                        <a:pt x="4855" y="6118"/>
                      </a:lnTo>
                      <a:lnTo>
                        <a:pt x="4591" y="6034"/>
                      </a:lnTo>
                      <a:lnTo>
                        <a:pt x="4331" y="5942"/>
                      </a:lnTo>
                      <a:lnTo>
                        <a:pt x="4075" y="5841"/>
                      </a:lnTo>
                      <a:lnTo>
                        <a:pt x="3824" y="5734"/>
                      </a:lnTo>
                      <a:lnTo>
                        <a:pt x="3576" y="5618"/>
                      </a:lnTo>
                      <a:lnTo>
                        <a:pt x="3332" y="5495"/>
                      </a:lnTo>
                      <a:lnTo>
                        <a:pt x="3093" y="5365"/>
                      </a:lnTo>
                      <a:lnTo>
                        <a:pt x="2860" y="5227"/>
                      </a:lnTo>
                      <a:lnTo>
                        <a:pt x="2630" y="5081"/>
                      </a:lnTo>
                      <a:lnTo>
                        <a:pt x="2405" y="4930"/>
                      </a:lnTo>
                      <a:lnTo>
                        <a:pt x="2186" y="4772"/>
                      </a:lnTo>
                      <a:lnTo>
                        <a:pt x="1971" y="4607"/>
                      </a:lnTo>
                      <a:lnTo>
                        <a:pt x="1763" y="4436"/>
                      </a:lnTo>
                      <a:lnTo>
                        <a:pt x="1559" y="4258"/>
                      </a:lnTo>
                      <a:lnTo>
                        <a:pt x="1361" y="4074"/>
                      </a:lnTo>
                      <a:lnTo>
                        <a:pt x="1169" y="3884"/>
                      </a:lnTo>
                      <a:lnTo>
                        <a:pt x="983" y="3688"/>
                      </a:lnTo>
                      <a:lnTo>
                        <a:pt x="803" y="3487"/>
                      </a:lnTo>
                      <a:lnTo>
                        <a:pt x="630" y="3280"/>
                      </a:lnTo>
                      <a:lnTo>
                        <a:pt x="463" y="3067"/>
                      </a:lnTo>
                      <a:lnTo>
                        <a:pt x="301" y="2850"/>
                      </a:lnTo>
                      <a:lnTo>
                        <a:pt x="147" y="2626"/>
                      </a:lnTo>
                      <a:lnTo>
                        <a:pt x="0" y="2399"/>
                      </a:lnTo>
                      <a:lnTo>
                        <a:pt x="4156" y="0"/>
                      </a:lnTo>
                      <a:lnTo>
                        <a:pt x="4223" y="94"/>
                      </a:lnTo>
                      <a:lnTo>
                        <a:pt x="4292" y="187"/>
                      </a:lnTo>
                      <a:lnTo>
                        <a:pt x="4365" y="277"/>
                      </a:lnTo>
                      <a:lnTo>
                        <a:pt x="4440" y="366"/>
                      </a:lnTo>
                      <a:lnTo>
                        <a:pt x="4518" y="452"/>
                      </a:lnTo>
                      <a:lnTo>
                        <a:pt x="4598" y="536"/>
                      </a:lnTo>
                      <a:lnTo>
                        <a:pt x="4681" y="617"/>
                      </a:lnTo>
                      <a:lnTo>
                        <a:pt x="4766" y="696"/>
                      </a:lnTo>
                      <a:lnTo>
                        <a:pt x="4853" y="772"/>
                      </a:lnTo>
                      <a:lnTo>
                        <a:pt x="4942" y="846"/>
                      </a:lnTo>
                      <a:lnTo>
                        <a:pt x="5035" y="917"/>
                      </a:lnTo>
                      <a:lnTo>
                        <a:pt x="5128" y="985"/>
                      </a:lnTo>
                      <a:lnTo>
                        <a:pt x="5225" y="1051"/>
                      </a:lnTo>
                      <a:lnTo>
                        <a:pt x="5322" y="1114"/>
                      </a:lnTo>
                      <a:lnTo>
                        <a:pt x="5422" y="1174"/>
                      </a:lnTo>
                      <a:lnTo>
                        <a:pt x="5524" y="1231"/>
                      </a:lnTo>
                      <a:lnTo>
                        <a:pt x="5628" y="1285"/>
                      </a:lnTo>
                      <a:lnTo>
                        <a:pt x="5734" y="1336"/>
                      </a:lnTo>
                      <a:lnTo>
                        <a:pt x="5841" y="1383"/>
                      </a:lnTo>
                      <a:lnTo>
                        <a:pt x="5950" y="1428"/>
                      </a:lnTo>
                      <a:lnTo>
                        <a:pt x="6060" y="1470"/>
                      </a:lnTo>
                      <a:lnTo>
                        <a:pt x="6173" y="1508"/>
                      </a:lnTo>
                      <a:lnTo>
                        <a:pt x="6287" y="1543"/>
                      </a:lnTo>
                      <a:lnTo>
                        <a:pt x="6402" y="1574"/>
                      </a:lnTo>
                      <a:lnTo>
                        <a:pt x="6518" y="1602"/>
                      </a:lnTo>
                      <a:lnTo>
                        <a:pt x="6637" y="1627"/>
                      </a:lnTo>
                      <a:lnTo>
                        <a:pt x="6755" y="1647"/>
                      </a:lnTo>
                      <a:lnTo>
                        <a:pt x="6875" y="1665"/>
                      </a:lnTo>
                      <a:lnTo>
                        <a:pt x="6997" y="1678"/>
                      </a:lnTo>
                      <a:lnTo>
                        <a:pt x="7119" y="1687"/>
                      </a:lnTo>
                      <a:lnTo>
                        <a:pt x="7243" y="1693"/>
                      </a:lnTo>
                      <a:lnTo>
                        <a:pt x="7368" y="1695"/>
                      </a:lnTo>
                      <a:lnTo>
                        <a:pt x="7493" y="1693"/>
                      </a:lnTo>
                      <a:lnTo>
                        <a:pt x="7617" y="1687"/>
                      </a:lnTo>
                      <a:lnTo>
                        <a:pt x="7739" y="1678"/>
                      </a:lnTo>
                      <a:lnTo>
                        <a:pt x="7861" y="1665"/>
                      </a:lnTo>
                      <a:lnTo>
                        <a:pt x="7981" y="1647"/>
                      </a:lnTo>
                      <a:lnTo>
                        <a:pt x="8099" y="1627"/>
                      </a:lnTo>
                      <a:lnTo>
                        <a:pt x="8218" y="1602"/>
                      </a:lnTo>
                      <a:lnTo>
                        <a:pt x="8334" y="1574"/>
                      </a:lnTo>
                      <a:lnTo>
                        <a:pt x="8449" y="1543"/>
                      </a:lnTo>
                      <a:lnTo>
                        <a:pt x="8563" y="1508"/>
                      </a:lnTo>
                      <a:lnTo>
                        <a:pt x="8676" y="1469"/>
                      </a:lnTo>
                      <a:lnTo>
                        <a:pt x="8786" y="1428"/>
                      </a:lnTo>
                      <a:lnTo>
                        <a:pt x="8895" y="1383"/>
                      </a:lnTo>
                      <a:lnTo>
                        <a:pt x="9002" y="1336"/>
                      </a:lnTo>
                      <a:lnTo>
                        <a:pt x="9108" y="1285"/>
                      </a:lnTo>
                      <a:lnTo>
                        <a:pt x="9212" y="1231"/>
                      </a:lnTo>
                      <a:lnTo>
                        <a:pt x="9314" y="1174"/>
                      </a:lnTo>
                      <a:lnTo>
                        <a:pt x="9414" y="1114"/>
                      </a:lnTo>
                      <a:lnTo>
                        <a:pt x="9511" y="1051"/>
                      </a:lnTo>
                      <a:lnTo>
                        <a:pt x="9608" y="985"/>
                      </a:lnTo>
                      <a:lnTo>
                        <a:pt x="9701" y="917"/>
                      </a:lnTo>
                      <a:lnTo>
                        <a:pt x="9794" y="846"/>
                      </a:lnTo>
                      <a:lnTo>
                        <a:pt x="9883" y="772"/>
                      </a:lnTo>
                      <a:lnTo>
                        <a:pt x="9970" y="696"/>
                      </a:lnTo>
                      <a:lnTo>
                        <a:pt x="10055" y="617"/>
                      </a:lnTo>
                      <a:lnTo>
                        <a:pt x="10138" y="536"/>
                      </a:lnTo>
                      <a:lnTo>
                        <a:pt x="10218" y="452"/>
                      </a:lnTo>
                      <a:lnTo>
                        <a:pt x="10296" y="365"/>
                      </a:lnTo>
                      <a:lnTo>
                        <a:pt x="10371" y="277"/>
                      </a:lnTo>
                      <a:lnTo>
                        <a:pt x="10444" y="187"/>
                      </a:lnTo>
                      <a:lnTo>
                        <a:pt x="10513" y="94"/>
                      </a:lnTo>
                      <a:lnTo>
                        <a:pt x="10580" y="0"/>
                      </a:lnTo>
                      <a:lnTo>
                        <a:pt x="14736" y="2398"/>
                      </a:lnTo>
                      <a:close/>
                    </a:path>
                  </a:pathLst>
                </a:custGeom>
                <a:solidFill>
                  <a:schemeClr val="accent4">
                    <a:lumMod val="100000"/>
                  </a:schemeClr>
                </a:solidFill>
                <a:ln w="9525">
                  <a:solidFill>
                    <a:schemeClr val="bg1"/>
                  </a:solidFill>
                  <a:round/>
                </a:ln>
              </p:spPr>
              <p:txBody>
                <a:bodyPr anchor="ctr"/>
                <a:lstStyle/>
                <a:p>
                  <a:pPr algn="ctr"/>
                  <a:endParaRPr>
                    <a:cs typeface="+mn-ea"/>
                    <a:sym typeface="Arial" panose="020B0604020202020204" pitchFamily="34" charset="0"/>
                  </a:endParaRPr>
                </a:p>
              </p:txBody>
            </p:sp>
            <p:sp>
              <p:nvSpPr>
                <p:cNvPr id="27" name="任意多边形: 形状 26"/>
                <p:cNvSpPr/>
                <p:nvPr/>
              </p:nvSpPr>
              <p:spPr bwMode="auto">
                <a:xfrm>
                  <a:off x="1823832" y="3827665"/>
                  <a:ext cx="1125537" cy="1716089"/>
                </a:xfrm>
                <a:custGeom>
                  <a:avLst/>
                  <a:gdLst>
                    <a:gd name="T0" fmla="*/ 15260909 w 8508"/>
                    <a:gd name="T1" fmla="*/ 1066786 h 12977"/>
                    <a:gd name="T2" fmla="*/ 37294889 w 8508"/>
                    <a:gd name="T3" fmla="*/ 5368709 h 12977"/>
                    <a:gd name="T4" fmla="*/ 58068659 w 8508"/>
                    <a:gd name="T5" fmla="*/ 12748403 h 12977"/>
                    <a:gd name="T6" fmla="*/ 77337346 w 8508"/>
                    <a:gd name="T7" fmla="*/ 22926312 h 12977"/>
                    <a:gd name="T8" fmla="*/ 94821020 w 8508"/>
                    <a:gd name="T9" fmla="*/ 35657259 h 12977"/>
                    <a:gd name="T10" fmla="*/ 110309471 w 8508"/>
                    <a:gd name="T11" fmla="*/ 50696601 h 12977"/>
                    <a:gd name="T12" fmla="*/ 123540231 w 8508"/>
                    <a:gd name="T13" fmla="*/ 67799427 h 12977"/>
                    <a:gd name="T14" fmla="*/ 134250966 w 8508"/>
                    <a:gd name="T15" fmla="*/ 86703637 h 12977"/>
                    <a:gd name="T16" fmla="*/ 142231464 w 8508"/>
                    <a:gd name="T17" fmla="*/ 107164056 h 12977"/>
                    <a:gd name="T18" fmla="*/ 147184202 w 8508"/>
                    <a:gd name="T19" fmla="*/ 128953626 h 12977"/>
                    <a:gd name="T20" fmla="*/ 148899364 w 8508"/>
                    <a:gd name="T21" fmla="*/ 151809982 h 12977"/>
                    <a:gd name="T22" fmla="*/ 148706880 w 8508"/>
                    <a:gd name="T23" fmla="*/ 159452042 h 12977"/>
                    <a:gd name="T24" fmla="*/ 148146756 w 8508"/>
                    <a:gd name="T25" fmla="*/ 166989234 h 12977"/>
                    <a:gd name="T26" fmla="*/ 147219259 w 8508"/>
                    <a:gd name="T27" fmla="*/ 174438884 h 12977"/>
                    <a:gd name="T28" fmla="*/ 145941718 w 8508"/>
                    <a:gd name="T29" fmla="*/ 181748755 h 12977"/>
                    <a:gd name="T30" fmla="*/ 144314133 w 8508"/>
                    <a:gd name="T31" fmla="*/ 188936171 h 12977"/>
                    <a:gd name="T32" fmla="*/ 142371429 w 8508"/>
                    <a:gd name="T33" fmla="*/ 196001132 h 12977"/>
                    <a:gd name="T34" fmla="*/ 140061351 w 8508"/>
                    <a:gd name="T35" fmla="*/ 202926183 h 12977"/>
                    <a:gd name="T36" fmla="*/ 137471211 w 8508"/>
                    <a:gd name="T37" fmla="*/ 209693999 h 12977"/>
                    <a:gd name="T38" fmla="*/ 134548490 w 8508"/>
                    <a:gd name="T39" fmla="*/ 216304317 h 12977"/>
                    <a:gd name="T40" fmla="*/ 131328245 w 8508"/>
                    <a:gd name="T41" fmla="*/ 222739680 h 12977"/>
                    <a:gd name="T42" fmla="*/ 56371092 w 8508"/>
                    <a:gd name="T43" fmla="*/ 185001480 h 12977"/>
                    <a:gd name="T44" fmla="*/ 57858580 w 8508"/>
                    <a:gd name="T45" fmla="*/ 182220854 h 12977"/>
                    <a:gd name="T46" fmla="*/ 59206236 w 8508"/>
                    <a:gd name="T47" fmla="*/ 179335494 h 12977"/>
                    <a:gd name="T48" fmla="*/ 60448852 w 8508"/>
                    <a:gd name="T49" fmla="*/ 176380046 h 12977"/>
                    <a:gd name="T50" fmla="*/ 61533909 w 8508"/>
                    <a:gd name="T51" fmla="*/ 173372230 h 12977"/>
                    <a:gd name="T52" fmla="*/ 62478868 w 8508"/>
                    <a:gd name="T53" fmla="*/ 170294327 h 12977"/>
                    <a:gd name="T54" fmla="*/ 63283996 w 8508"/>
                    <a:gd name="T55" fmla="*/ 167146601 h 12977"/>
                    <a:gd name="T56" fmla="*/ 63949026 w 8508"/>
                    <a:gd name="T57" fmla="*/ 163963831 h 12977"/>
                    <a:gd name="T58" fmla="*/ 64456497 w 8508"/>
                    <a:gd name="T59" fmla="*/ 160711106 h 12977"/>
                    <a:gd name="T60" fmla="*/ 64806541 w 8508"/>
                    <a:gd name="T61" fmla="*/ 157406013 h 12977"/>
                    <a:gd name="T62" fmla="*/ 64981563 w 8508"/>
                    <a:gd name="T63" fmla="*/ 154065877 h 12977"/>
                    <a:gd name="T64" fmla="*/ 64946638 w 8508"/>
                    <a:gd name="T65" fmla="*/ 148417346 h 12977"/>
                    <a:gd name="T66" fmla="*/ 63721485 w 8508"/>
                    <a:gd name="T67" fmla="*/ 138466892 h 12977"/>
                    <a:gd name="T68" fmla="*/ 61113882 w 8508"/>
                    <a:gd name="T69" fmla="*/ 129006125 h 12977"/>
                    <a:gd name="T70" fmla="*/ 57246069 w 8508"/>
                    <a:gd name="T71" fmla="*/ 120174825 h 12977"/>
                    <a:gd name="T72" fmla="*/ 52188292 w 8508"/>
                    <a:gd name="T73" fmla="*/ 112043077 h 12977"/>
                    <a:gd name="T74" fmla="*/ 46062920 w 8508"/>
                    <a:gd name="T75" fmla="*/ 104715883 h 12977"/>
                    <a:gd name="T76" fmla="*/ 39027514 w 8508"/>
                    <a:gd name="T77" fmla="*/ 98315299 h 12977"/>
                    <a:gd name="T78" fmla="*/ 31099403 w 8508"/>
                    <a:gd name="T79" fmla="*/ 92946590 h 12977"/>
                    <a:gd name="T80" fmla="*/ 22453875 w 8508"/>
                    <a:gd name="T81" fmla="*/ 88714622 h 12977"/>
                    <a:gd name="T82" fmla="*/ 13178373 w 8508"/>
                    <a:gd name="T83" fmla="*/ 85741718 h 12977"/>
                    <a:gd name="T84" fmla="*/ 3360210 w 8508"/>
                    <a:gd name="T85" fmla="*/ 84080378 h 12977"/>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8508" h="12977">
                      <a:moveTo>
                        <a:pt x="0" y="0"/>
                      </a:moveTo>
                      <a:lnTo>
                        <a:pt x="439" y="20"/>
                      </a:lnTo>
                      <a:lnTo>
                        <a:pt x="872" y="61"/>
                      </a:lnTo>
                      <a:lnTo>
                        <a:pt x="1299" y="123"/>
                      </a:lnTo>
                      <a:lnTo>
                        <a:pt x="1719" y="205"/>
                      </a:lnTo>
                      <a:lnTo>
                        <a:pt x="2131" y="307"/>
                      </a:lnTo>
                      <a:lnTo>
                        <a:pt x="2536" y="430"/>
                      </a:lnTo>
                      <a:lnTo>
                        <a:pt x="2931" y="570"/>
                      </a:lnTo>
                      <a:lnTo>
                        <a:pt x="3318" y="729"/>
                      </a:lnTo>
                      <a:lnTo>
                        <a:pt x="3695" y="906"/>
                      </a:lnTo>
                      <a:lnTo>
                        <a:pt x="4062" y="1101"/>
                      </a:lnTo>
                      <a:lnTo>
                        <a:pt x="4419" y="1311"/>
                      </a:lnTo>
                      <a:lnTo>
                        <a:pt x="4764" y="1538"/>
                      </a:lnTo>
                      <a:lnTo>
                        <a:pt x="5097" y="1781"/>
                      </a:lnTo>
                      <a:lnTo>
                        <a:pt x="5418" y="2039"/>
                      </a:lnTo>
                      <a:lnTo>
                        <a:pt x="5727" y="2312"/>
                      </a:lnTo>
                      <a:lnTo>
                        <a:pt x="6022" y="2598"/>
                      </a:lnTo>
                      <a:lnTo>
                        <a:pt x="6303" y="2899"/>
                      </a:lnTo>
                      <a:lnTo>
                        <a:pt x="6570" y="3213"/>
                      </a:lnTo>
                      <a:lnTo>
                        <a:pt x="6823" y="3538"/>
                      </a:lnTo>
                      <a:lnTo>
                        <a:pt x="7059" y="3877"/>
                      </a:lnTo>
                      <a:lnTo>
                        <a:pt x="7279" y="4226"/>
                      </a:lnTo>
                      <a:lnTo>
                        <a:pt x="7485" y="4587"/>
                      </a:lnTo>
                      <a:lnTo>
                        <a:pt x="7671" y="4958"/>
                      </a:lnTo>
                      <a:lnTo>
                        <a:pt x="7842" y="5339"/>
                      </a:lnTo>
                      <a:lnTo>
                        <a:pt x="7994" y="5730"/>
                      </a:lnTo>
                      <a:lnTo>
                        <a:pt x="8127" y="6128"/>
                      </a:lnTo>
                      <a:lnTo>
                        <a:pt x="8241" y="6536"/>
                      </a:lnTo>
                      <a:lnTo>
                        <a:pt x="8335" y="6952"/>
                      </a:lnTo>
                      <a:lnTo>
                        <a:pt x="8410" y="7374"/>
                      </a:lnTo>
                      <a:lnTo>
                        <a:pt x="8465" y="7804"/>
                      </a:lnTo>
                      <a:lnTo>
                        <a:pt x="8497" y="8239"/>
                      </a:lnTo>
                      <a:lnTo>
                        <a:pt x="8508" y="8681"/>
                      </a:lnTo>
                      <a:lnTo>
                        <a:pt x="8507" y="8827"/>
                      </a:lnTo>
                      <a:lnTo>
                        <a:pt x="8504" y="8973"/>
                      </a:lnTo>
                      <a:lnTo>
                        <a:pt x="8497" y="9118"/>
                      </a:lnTo>
                      <a:lnTo>
                        <a:pt x="8488" y="9263"/>
                      </a:lnTo>
                      <a:lnTo>
                        <a:pt x="8478" y="9406"/>
                      </a:lnTo>
                      <a:lnTo>
                        <a:pt x="8465" y="9549"/>
                      </a:lnTo>
                      <a:lnTo>
                        <a:pt x="8449" y="9691"/>
                      </a:lnTo>
                      <a:lnTo>
                        <a:pt x="8432" y="9834"/>
                      </a:lnTo>
                      <a:lnTo>
                        <a:pt x="8412" y="9975"/>
                      </a:lnTo>
                      <a:lnTo>
                        <a:pt x="8390" y="10115"/>
                      </a:lnTo>
                      <a:lnTo>
                        <a:pt x="8366" y="10254"/>
                      </a:lnTo>
                      <a:lnTo>
                        <a:pt x="8339" y="10393"/>
                      </a:lnTo>
                      <a:lnTo>
                        <a:pt x="8310" y="10530"/>
                      </a:lnTo>
                      <a:lnTo>
                        <a:pt x="8279" y="10668"/>
                      </a:lnTo>
                      <a:lnTo>
                        <a:pt x="8246" y="10804"/>
                      </a:lnTo>
                      <a:lnTo>
                        <a:pt x="8211" y="10940"/>
                      </a:lnTo>
                      <a:lnTo>
                        <a:pt x="8174" y="11074"/>
                      </a:lnTo>
                      <a:lnTo>
                        <a:pt x="8135" y="11208"/>
                      </a:lnTo>
                      <a:lnTo>
                        <a:pt x="8092" y="11341"/>
                      </a:lnTo>
                      <a:lnTo>
                        <a:pt x="8049" y="11473"/>
                      </a:lnTo>
                      <a:lnTo>
                        <a:pt x="8003" y="11604"/>
                      </a:lnTo>
                      <a:lnTo>
                        <a:pt x="7956" y="11734"/>
                      </a:lnTo>
                      <a:lnTo>
                        <a:pt x="7907" y="11863"/>
                      </a:lnTo>
                      <a:lnTo>
                        <a:pt x="7855" y="11991"/>
                      </a:lnTo>
                      <a:lnTo>
                        <a:pt x="7802" y="12118"/>
                      </a:lnTo>
                      <a:lnTo>
                        <a:pt x="7745" y="12244"/>
                      </a:lnTo>
                      <a:lnTo>
                        <a:pt x="7688" y="12369"/>
                      </a:lnTo>
                      <a:lnTo>
                        <a:pt x="7629" y="12493"/>
                      </a:lnTo>
                      <a:lnTo>
                        <a:pt x="7567" y="12615"/>
                      </a:lnTo>
                      <a:lnTo>
                        <a:pt x="7504" y="12737"/>
                      </a:lnTo>
                      <a:lnTo>
                        <a:pt x="7439" y="12857"/>
                      </a:lnTo>
                      <a:lnTo>
                        <a:pt x="7373" y="12977"/>
                      </a:lnTo>
                      <a:lnTo>
                        <a:pt x="3221" y="10579"/>
                      </a:lnTo>
                      <a:lnTo>
                        <a:pt x="3250" y="10527"/>
                      </a:lnTo>
                      <a:lnTo>
                        <a:pt x="3278" y="10474"/>
                      </a:lnTo>
                      <a:lnTo>
                        <a:pt x="3306" y="10420"/>
                      </a:lnTo>
                      <a:lnTo>
                        <a:pt x="3332" y="10365"/>
                      </a:lnTo>
                      <a:lnTo>
                        <a:pt x="3358" y="10310"/>
                      </a:lnTo>
                      <a:lnTo>
                        <a:pt x="3383" y="10255"/>
                      </a:lnTo>
                      <a:lnTo>
                        <a:pt x="3407" y="10199"/>
                      </a:lnTo>
                      <a:lnTo>
                        <a:pt x="3431" y="10143"/>
                      </a:lnTo>
                      <a:lnTo>
                        <a:pt x="3454" y="10086"/>
                      </a:lnTo>
                      <a:lnTo>
                        <a:pt x="3476" y="10029"/>
                      </a:lnTo>
                      <a:lnTo>
                        <a:pt x="3496" y="9971"/>
                      </a:lnTo>
                      <a:lnTo>
                        <a:pt x="3516" y="9914"/>
                      </a:lnTo>
                      <a:lnTo>
                        <a:pt x="3535" y="9855"/>
                      </a:lnTo>
                      <a:lnTo>
                        <a:pt x="3553" y="9797"/>
                      </a:lnTo>
                      <a:lnTo>
                        <a:pt x="3570" y="9738"/>
                      </a:lnTo>
                      <a:lnTo>
                        <a:pt x="3586" y="9678"/>
                      </a:lnTo>
                      <a:lnTo>
                        <a:pt x="3602" y="9619"/>
                      </a:lnTo>
                      <a:lnTo>
                        <a:pt x="3616" y="9558"/>
                      </a:lnTo>
                      <a:lnTo>
                        <a:pt x="3630" y="9497"/>
                      </a:lnTo>
                      <a:lnTo>
                        <a:pt x="3642" y="9436"/>
                      </a:lnTo>
                      <a:lnTo>
                        <a:pt x="3654" y="9376"/>
                      </a:lnTo>
                      <a:lnTo>
                        <a:pt x="3665" y="9314"/>
                      </a:lnTo>
                      <a:lnTo>
                        <a:pt x="3674" y="9252"/>
                      </a:lnTo>
                      <a:lnTo>
                        <a:pt x="3683" y="9190"/>
                      </a:lnTo>
                      <a:lnTo>
                        <a:pt x="3691" y="9127"/>
                      </a:lnTo>
                      <a:lnTo>
                        <a:pt x="3697" y="9064"/>
                      </a:lnTo>
                      <a:lnTo>
                        <a:pt x="3703" y="9001"/>
                      </a:lnTo>
                      <a:lnTo>
                        <a:pt x="3707" y="8937"/>
                      </a:lnTo>
                      <a:lnTo>
                        <a:pt x="3711" y="8874"/>
                      </a:lnTo>
                      <a:lnTo>
                        <a:pt x="3713" y="8810"/>
                      </a:lnTo>
                      <a:lnTo>
                        <a:pt x="3716" y="8745"/>
                      </a:lnTo>
                      <a:lnTo>
                        <a:pt x="3716" y="8681"/>
                      </a:lnTo>
                      <a:lnTo>
                        <a:pt x="3711" y="8487"/>
                      </a:lnTo>
                      <a:lnTo>
                        <a:pt x="3696" y="8293"/>
                      </a:lnTo>
                      <a:lnTo>
                        <a:pt x="3673" y="8105"/>
                      </a:lnTo>
                      <a:lnTo>
                        <a:pt x="3641" y="7918"/>
                      </a:lnTo>
                      <a:lnTo>
                        <a:pt x="3599" y="7734"/>
                      </a:lnTo>
                      <a:lnTo>
                        <a:pt x="3549" y="7554"/>
                      </a:lnTo>
                      <a:lnTo>
                        <a:pt x="3492" y="7377"/>
                      </a:lnTo>
                      <a:lnTo>
                        <a:pt x="3426" y="7205"/>
                      </a:lnTo>
                      <a:lnTo>
                        <a:pt x="3352" y="7037"/>
                      </a:lnTo>
                      <a:lnTo>
                        <a:pt x="3271" y="6872"/>
                      </a:lnTo>
                      <a:lnTo>
                        <a:pt x="3182" y="6712"/>
                      </a:lnTo>
                      <a:lnTo>
                        <a:pt x="3085" y="6557"/>
                      </a:lnTo>
                      <a:lnTo>
                        <a:pt x="2982" y="6407"/>
                      </a:lnTo>
                      <a:lnTo>
                        <a:pt x="2872" y="6262"/>
                      </a:lnTo>
                      <a:lnTo>
                        <a:pt x="2755" y="6122"/>
                      </a:lnTo>
                      <a:lnTo>
                        <a:pt x="2632" y="5988"/>
                      </a:lnTo>
                      <a:lnTo>
                        <a:pt x="2504" y="5860"/>
                      </a:lnTo>
                      <a:lnTo>
                        <a:pt x="2370" y="5738"/>
                      </a:lnTo>
                      <a:lnTo>
                        <a:pt x="2230" y="5622"/>
                      </a:lnTo>
                      <a:lnTo>
                        <a:pt x="2084" y="5514"/>
                      </a:lnTo>
                      <a:lnTo>
                        <a:pt x="1934" y="5411"/>
                      </a:lnTo>
                      <a:lnTo>
                        <a:pt x="1777" y="5315"/>
                      </a:lnTo>
                      <a:lnTo>
                        <a:pt x="1618" y="5227"/>
                      </a:lnTo>
                      <a:lnTo>
                        <a:pt x="1453" y="5147"/>
                      </a:lnTo>
                      <a:lnTo>
                        <a:pt x="1283" y="5073"/>
                      </a:lnTo>
                      <a:lnTo>
                        <a:pt x="1110" y="5008"/>
                      </a:lnTo>
                      <a:lnTo>
                        <a:pt x="933" y="4952"/>
                      </a:lnTo>
                      <a:lnTo>
                        <a:pt x="753" y="4903"/>
                      </a:lnTo>
                      <a:lnTo>
                        <a:pt x="569" y="4863"/>
                      </a:lnTo>
                      <a:lnTo>
                        <a:pt x="382" y="4831"/>
                      </a:lnTo>
                      <a:lnTo>
                        <a:pt x="192" y="4808"/>
                      </a:lnTo>
                      <a:lnTo>
                        <a:pt x="0" y="4795"/>
                      </a:lnTo>
                      <a:lnTo>
                        <a:pt x="0" y="0"/>
                      </a:lnTo>
                      <a:close/>
                    </a:path>
                  </a:pathLst>
                </a:custGeom>
                <a:solidFill>
                  <a:schemeClr val="accent3">
                    <a:lumMod val="100000"/>
                  </a:schemeClr>
                </a:solidFill>
                <a:ln w="9525">
                  <a:solidFill>
                    <a:schemeClr val="bg1"/>
                  </a:solidFill>
                  <a:round/>
                </a:ln>
              </p:spPr>
              <p:txBody>
                <a:bodyPr anchor="ctr"/>
                <a:lstStyle/>
                <a:p>
                  <a:pPr algn="ctr"/>
                  <a:endParaRPr>
                    <a:cs typeface="+mn-ea"/>
                    <a:sym typeface="Arial" panose="020B0604020202020204" pitchFamily="34" charset="0"/>
                  </a:endParaRPr>
                </a:p>
              </p:txBody>
            </p:sp>
            <p:sp>
              <p:nvSpPr>
                <p:cNvPr id="28" name="矩形 27"/>
                <p:cNvSpPr/>
                <p:nvPr/>
              </p:nvSpPr>
              <p:spPr>
                <a:xfrm rot="18000000">
                  <a:off x="826270" y="4366243"/>
                  <a:ext cx="1042097" cy="590396"/>
                </a:xfrm>
                <a:prstGeom prst="rect">
                  <a:avLst/>
                </a:prstGeom>
              </p:spPr>
              <p:txBody>
                <a:bodyPr spcFirstLastPara="1" wrap="none">
                  <a:prstTxWarp prst="textArchUp">
                    <a:avLst>
                      <a:gd name="adj" fmla="val 11671062"/>
                    </a:avLst>
                  </a:prstTxWarp>
                  <a:normAutofit/>
                </a:bodyPr>
                <a:lstStyle/>
                <a:p>
                  <a:pPr>
                    <a:defRPr/>
                  </a:pPr>
                  <a:r>
                    <a:rPr lang="zh-CN" altLang="en-US" sz="2135" b="1">
                      <a:solidFill>
                        <a:schemeClr val="bg1"/>
                      </a:solidFill>
                      <a:cs typeface="+mn-ea"/>
                      <a:sym typeface="Arial" panose="020B0604020202020204" pitchFamily="34" charset="0"/>
                    </a:rPr>
                    <a:t>标题文本预设</a:t>
                  </a:r>
                  <a:endParaRPr lang="zh-CN" altLang="en-US" sz="2135" b="1">
                    <a:solidFill>
                      <a:schemeClr val="bg1"/>
                    </a:solidFill>
                    <a:cs typeface="+mn-ea"/>
                    <a:sym typeface="Arial" panose="020B0604020202020204" pitchFamily="34" charset="0"/>
                  </a:endParaRPr>
                </a:p>
              </p:txBody>
            </p:sp>
            <p:sp>
              <p:nvSpPr>
                <p:cNvPr id="29" name="矩形 28"/>
                <p:cNvSpPr/>
                <p:nvPr/>
              </p:nvSpPr>
              <p:spPr>
                <a:xfrm rot="3600000">
                  <a:off x="1797393" y="4404469"/>
                  <a:ext cx="1031315" cy="590396"/>
                </a:xfrm>
                <a:prstGeom prst="rect">
                  <a:avLst/>
                </a:prstGeom>
              </p:spPr>
              <p:txBody>
                <a:bodyPr spcFirstLastPara="1" wrap="none">
                  <a:prstTxWarp prst="textArchUp">
                    <a:avLst>
                      <a:gd name="adj" fmla="val 11671062"/>
                    </a:avLst>
                  </a:prstTxWarp>
                  <a:normAutofit/>
                </a:bodyPr>
                <a:lstStyle/>
                <a:p>
                  <a:pPr>
                    <a:defRPr/>
                  </a:pPr>
                  <a:r>
                    <a:rPr lang="zh-CN" altLang="en-US" sz="2135" b="1">
                      <a:solidFill>
                        <a:schemeClr val="bg1"/>
                      </a:solidFill>
                      <a:cs typeface="+mn-ea"/>
                      <a:sym typeface="Arial" panose="020B0604020202020204" pitchFamily="34" charset="0"/>
                    </a:rPr>
                    <a:t>标题文本预设</a:t>
                  </a:r>
                  <a:endParaRPr lang="zh-CN" altLang="en-US" sz="2135" b="1">
                    <a:solidFill>
                      <a:schemeClr val="bg1"/>
                    </a:solidFill>
                    <a:cs typeface="+mn-ea"/>
                    <a:sym typeface="Arial" panose="020B0604020202020204" pitchFamily="34" charset="0"/>
                  </a:endParaRPr>
                </a:p>
              </p:txBody>
            </p:sp>
            <p:sp>
              <p:nvSpPr>
                <p:cNvPr id="30" name="矩形 29"/>
                <p:cNvSpPr/>
                <p:nvPr/>
              </p:nvSpPr>
              <p:spPr>
                <a:xfrm>
                  <a:off x="1363376" y="5341601"/>
                  <a:ext cx="972119" cy="590396"/>
                </a:xfrm>
                <a:prstGeom prst="rect">
                  <a:avLst/>
                </a:prstGeom>
              </p:spPr>
              <p:txBody>
                <a:bodyPr spcFirstLastPara="1" wrap="none">
                  <a:prstTxWarp prst="textArchDown">
                    <a:avLst>
                      <a:gd name="adj" fmla="val 1312104"/>
                    </a:avLst>
                  </a:prstTxWarp>
                  <a:normAutofit/>
                </a:bodyPr>
                <a:lstStyle/>
                <a:p>
                  <a:pPr>
                    <a:defRPr/>
                  </a:pPr>
                  <a:r>
                    <a:rPr lang="zh-CN" altLang="en-US" sz="2135" b="1">
                      <a:solidFill>
                        <a:schemeClr val="bg1"/>
                      </a:solidFill>
                      <a:cs typeface="+mn-ea"/>
                      <a:sym typeface="Arial" panose="020B0604020202020204" pitchFamily="34" charset="0"/>
                    </a:rPr>
                    <a:t>标题文本预设</a:t>
                  </a:r>
                  <a:endParaRPr lang="zh-CN" altLang="en-US" sz="2135" b="1">
                    <a:solidFill>
                      <a:schemeClr val="bg1"/>
                    </a:solidFill>
                    <a:cs typeface="+mn-ea"/>
                    <a:sym typeface="Arial" panose="020B0604020202020204" pitchFamily="34" charset="0"/>
                  </a:endParaRPr>
                </a:p>
              </p:txBody>
            </p:sp>
          </p:grpSp>
          <p:sp>
            <p:nvSpPr>
              <p:cNvPr id="24" name="椭圆 23"/>
              <p:cNvSpPr/>
              <p:nvPr/>
            </p:nvSpPr>
            <p:spPr>
              <a:xfrm>
                <a:off x="2776544" y="2843774"/>
                <a:ext cx="680260" cy="6802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Arial" panose="020B0604020202020204" pitchFamily="34" charset="0"/>
                </a:endParaRPr>
              </a:p>
            </p:txBody>
          </p:sp>
        </p:grpSp>
        <p:sp>
          <p:nvSpPr>
            <p:cNvPr id="22" name="任意多边形: 形状 21"/>
            <p:cNvSpPr/>
            <p:nvPr/>
          </p:nvSpPr>
          <p:spPr>
            <a:xfrm>
              <a:off x="2705267" y="3173896"/>
              <a:ext cx="671262" cy="669300"/>
            </a:xfrm>
            <a:custGeom>
              <a:avLst/>
              <a:gdLst>
                <a:gd name="connsiteX0" fmla="*/ 15478 w 330200"/>
                <a:gd name="connsiteY0" fmla="*/ 259385 h 329235"/>
                <a:gd name="connsiteX1" fmla="*/ 314722 w 330200"/>
                <a:gd name="connsiteY1" fmla="*/ 259385 h 329235"/>
                <a:gd name="connsiteX2" fmla="*/ 330200 w 330200"/>
                <a:gd name="connsiteY2" fmla="*/ 274907 h 329235"/>
                <a:gd name="connsiteX3" fmla="*/ 330200 w 330200"/>
                <a:gd name="connsiteY3" fmla="*/ 313713 h 329235"/>
                <a:gd name="connsiteX4" fmla="*/ 314722 w 330200"/>
                <a:gd name="connsiteY4" fmla="*/ 329235 h 329235"/>
                <a:gd name="connsiteX5" fmla="*/ 15478 w 330200"/>
                <a:gd name="connsiteY5" fmla="*/ 329235 h 329235"/>
                <a:gd name="connsiteX6" fmla="*/ 0 w 330200"/>
                <a:gd name="connsiteY6" fmla="*/ 313713 h 329235"/>
                <a:gd name="connsiteX7" fmla="*/ 0 w 330200"/>
                <a:gd name="connsiteY7" fmla="*/ 274907 h 329235"/>
                <a:gd name="connsiteX8" fmla="*/ 15478 w 330200"/>
                <a:gd name="connsiteY8" fmla="*/ 259385 h 329235"/>
                <a:gd name="connsiteX9" fmla="*/ 157348 w 330200"/>
                <a:gd name="connsiteY9" fmla="*/ 2893 h 329235"/>
                <a:gd name="connsiteX10" fmla="*/ 172854 w 330200"/>
                <a:gd name="connsiteY10" fmla="*/ 2893 h 329235"/>
                <a:gd name="connsiteX11" fmla="*/ 322743 w 330200"/>
                <a:gd name="connsiteY11" fmla="*/ 101912 h 329235"/>
                <a:gd name="connsiteX12" fmla="*/ 329204 w 330200"/>
                <a:gd name="connsiteY12" fmla="*/ 118630 h 329235"/>
                <a:gd name="connsiteX13" fmla="*/ 314990 w 330200"/>
                <a:gd name="connsiteY13" fmla="*/ 128917 h 329235"/>
                <a:gd name="connsiteX14" fmla="*/ 299484 w 330200"/>
                <a:gd name="connsiteY14" fmla="*/ 128917 h 329235"/>
                <a:gd name="connsiteX15" fmla="*/ 299484 w 330200"/>
                <a:gd name="connsiteY15" fmla="*/ 229223 h 329235"/>
                <a:gd name="connsiteX16" fmla="*/ 269765 w 330200"/>
                <a:gd name="connsiteY16" fmla="*/ 229223 h 329235"/>
                <a:gd name="connsiteX17" fmla="*/ 269765 w 330200"/>
                <a:gd name="connsiteY17" fmla="*/ 128917 h 329235"/>
                <a:gd name="connsiteX18" fmla="*/ 220663 w 330200"/>
                <a:gd name="connsiteY18" fmla="*/ 128917 h 329235"/>
                <a:gd name="connsiteX19" fmla="*/ 220663 w 330200"/>
                <a:gd name="connsiteY19" fmla="*/ 229223 h 329235"/>
                <a:gd name="connsiteX20" fmla="*/ 189652 w 330200"/>
                <a:gd name="connsiteY20" fmla="*/ 229223 h 329235"/>
                <a:gd name="connsiteX21" fmla="*/ 189652 w 330200"/>
                <a:gd name="connsiteY21" fmla="*/ 128917 h 329235"/>
                <a:gd name="connsiteX22" fmla="*/ 140550 w 330200"/>
                <a:gd name="connsiteY22" fmla="*/ 128917 h 329235"/>
                <a:gd name="connsiteX23" fmla="*/ 140550 w 330200"/>
                <a:gd name="connsiteY23" fmla="*/ 229223 h 329235"/>
                <a:gd name="connsiteX24" fmla="*/ 109538 w 330200"/>
                <a:gd name="connsiteY24" fmla="*/ 229223 h 329235"/>
                <a:gd name="connsiteX25" fmla="*/ 109538 w 330200"/>
                <a:gd name="connsiteY25" fmla="*/ 128917 h 329235"/>
                <a:gd name="connsiteX26" fmla="*/ 60436 w 330200"/>
                <a:gd name="connsiteY26" fmla="*/ 128917 h 329235"/>
                <a:gd name="connsiteX27" fmla="*/ 60436 w 330200"/>
                <a:gd name="connsiteY27" fmla="*/ 229223 h 329235"/>
                <a:gd name="connsiteX28" fmla="*/ 30717 w 330200"/>
                <a:gd name="connsiteY28" fmla="*/ 229223 h 329235"/>
                <a:gd name="connsiteX29" fmla="*/ 30717 w 330200"/>
                <a:gd name="connsiteY29" fmla="*/ 128917 h 329235"/>
                <a:gd name="connsiteX30" fmla="*/ 15211 w 330200"/>
                <a:gd name="connsiteY30" fmla="*/ 128917 h 329235"/>
                <a:gd name="connsiteX31" fmla="*/ 997 w 330200"/>
                <a:gd name="connsiteY31" fmla="*/ 118630 h 329235"/>
                <a:gd name="connsiteX32" fmla="*/ 7458 w 330200"/>
                <a:gd name="connsiteY32" fmla="*/ 101912 h 329235"/>
                <a:gd name="connsiteX33" fmla="*/ 157348 w 330200"/>
                <a:gd name="connsiteY33" fmla="*/ 2893 h 329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30200" h="329235">
                  <a:moveTo>
                    <a:pt x="15478" y="259385"/>
                  </a:moveTo>
                  <a:cubicBezTo>
                    <a:pt x="15478" y="259385"/>
                    <a:pt x="15478" y="259385"/>
                    <a:pt x="314722" y="259385"/>
                  </a:cubicBezTo>
                  <a:cubicBezTo>
                    <a:pt x="322461" y="259385"/>
                    <a:pt x="330200" y="265853"/>
                    <a:pt x="330200" y="274907"/>
                  </a:cubicBezTo>
                  <a:cubicBezTo>
                    <a:pt x="330200" y="274907"/>
                    <a:pt x="330200" y="274907"/>
                    <a:pt x="330200" y="313713"/>
                  </a:cubicBezTo>
                  <a:cubicBezTo>
                    <a:pt x="330200" y="322768"/>
                    <a:pt x="322461" y="329235"/>
                    <a:pt x="314722" y="329235"/>
                  </a:cubicBezTo>
                  <a:cubicBezTo>
                    <a:pt x="314722" y="329235"/>
                    <a:pt x="314722" y="329235"/>
                    <a:pt x="15478" y="329235"/>
                  </a:cubicBezTo>
                  <a:cubicBezTo>
                    <a:pt x="7739" y="329235"/>
                    <a:pt x="0" y="322768"/>
                    <a:pt x="0" y="313713"/>
                  </a:cubicBezTo>
                  <a:cubicBezTo>
                    <a:pt x="0" y="313713"/>
                    <a:pt x="0" y="313713"/>
                    <a:pt x="0" y="274907"/>
                  </a:cubicBezTo>
                  <a:cubicBezTo>
                    <a:pt x="0" y="265853"/>
                    <a:pt x="7739" y="259385"/>
                    <a:pt x="15478" y="259385"/>
                  </a:cubicBezTo>
                  <a:close/>
                  <a:moveTo>
                    <a:pt x="157348" y="2893"/>
                  </a:moveTo>
                  <a:cubicBezTo>
                    <a:pt x="161224" y="-965"/>
                    <a:pt x="168977" y="-965"/>
                    <a:pt x="172854" y="2893"/>
                  </a:cubicBezTo>
                  <a:cubicBezTo>
                    <a:pt x="172854" y="2893"/>
                    <a:pt x="172854" y="2893"/>
                    <a:pt x="322743" y="101912"/>
                  </a:cubicBezTo>
                  <a:cubicBezTo>
                    <a:pt x="329204" y="105770"/>
                    <a:pt x="331788" y="112200"/>
                    <a:pt x="329204" y="118630"/>
                  </a:cubicBezTo>
                  <a:cubicBezTo>
                    <a:pt x="327912" y="125060"/>
                    <a:pt x="321451" y="128917"/>
                    <a:pt x="314990" y="128917"/>
                  </a:cubicBezTo>
                  <a:cubicBezTo>
                    <a:pt x="314990" y="128917"/>
                    <a:pt x="314990" y="128917"/>
                    <a:pt x="299484" y="128917"/>
                  </a:cubicBezTo>
                  <a:cubicBezTo>
                    <a:pt x="299484" y="128917"/>
                    <a:pt x="299484" y="128917"/>
                    <a:pt x="299484" y="229223"/>
                  </a:cubicBezTo>
                  <a:cubicBezTo>
                    <a:pt x="299484" y="229223"/>
                    <a:pt x="299484" y="229223"/>
                    <a:pt x="269765" y="229223"/>
                  </a:cubicBezTo>
                  <a:cubicBezTo>
                    <a:pt x="269765" y="229223"/>
                    <a:pt x="269765" y="229223"/>
                    <a:pt x="269765" y="128917"/>
                  </a:cubicBezTo>
                  <a:cubicBezTo>
                    <a:pt x="269765" y="128917"/>
                    <a:pt x="269765" y="128917"/>
                    <a:pt x="220663" y="128917"/>
                  </a:cubicBezTo>
                  <a:cubicBezTo>
                    <a:pt x="220663" y="128917"/>
                    <a:pt x="220663" y="128917"/>
                    <a:pt x="220663" y="229223"/>
                  </a:cubicBezTo>
                  <a:cubicBezTo>
                    <a:pt x="220663" y="229223"/>
                    <a:pt x="220663" y="229223"/>
                    <a:pt x="189652" y="229223"/>
                  </a:cubicBezTo>
                  <a:cubicBezTo>
                    <a:pt x="189652" y="229223"/>
                    <a:pt x="189652" y="229223"/>
                    <a:pt x="189652" y="128917"/>
                  </a:cubicBezTo>
                  <a:cubicBezTo>
                    <a:pt x="189652" y="128917"/>
                    <a:pt x="189652" y="128917"/>
                    <a:pt x="140550" y="128917"/>
                  </a:cubicBezTo>
                  <a:cubicBezTo>
                    <a:pt x="140550" y="128917"/>
                    <a:pt x="140550" y="128917"/>
                    <a:pt x="140550" y="229223"/>
                  </a:cubicBezTo>
                  <a:cubicBezTo>
                    <a:pt x="140550" y="229223"/>
                    <a:pt x="140550" y="229223"/>
                    <a:pt x="109538" y="229223"/>
                  </a:cubicBezTo>
                  <a:cubicBezTo>
                    <a:pt x="109538" y="229223"/>
                    <a:pt x="109538" y="229223"/>
                    <a:pt x="109538" y="128917"/>
                  </a:cubicBezTo>
                  <a:cubicBezTo>
                    <a:pt x="109538" y="128917"/>
                    <a:pt x="109538" y="128917"/>
                    <a:pt x="60436" y="128917"/>
                  </a:cubicBezTo>
                  <a:cubicBezTo>
                    <a:pt x="60436" y="128917"/>
                    <a:pt x="60436" y="128917"/>
                    <a:pt x="60436" y="229223"/>
                  </a:cubicBezTo>
                  <a:cubicBezTo>
                    <a:pt x="60436" y="229223"/>
                    <a:pt x="60436" y="229223"/>
                    <a:pt x="30717" y="229223"/>
                  </a:cubicBezTo>
                  <a:cubicBezTo>
                    <a:pt x="30717" y="229223"/>
                    <a:pt x="30717" y="229223"/>
                    <a:pt x="30717" y="128917"/>
                  </a:cubicBezTo>
                  <a:cubicBezTo>
                    <a:pt x="30717" y="128917"/>
                    <a:pt x="30717" y="128917"/>
                    <a:pt x="15211" y="128917"/>
                  </a:cubicBezTo>
                  <a:cubicBezTo>
                    <a:pt x="8750" y="128917"/>
                    <a:pt x="2290" y="125060"/>
                    <a:pt x="997" y="118630"/>
                  </a:cubicBezTo>
                  <a:cubicBezTo>
                    <a:pt x="-1587" y="112200"/>
                    <a:pt x="997" y="105770"/>
                    <a:pt x="7458" y="101912"/>
                  </a:cubicBezTo>
                  <a:cubicBezTo>
                    <a:pt x="7458" y="101912"/>
                    <a:pt x="7458" y="101912"/>
                    <a:pt x="157348" y="289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Arial" panose="020B0604020202020204" pitchFamily="34" charset="0"/>
              </a:endParaRPr>
            </a:p>
          </p:txBody>
        </p:sp>
      </p:grpSp>
      <p:grpSp>
        <p:nvGrpSpPr>
          <p:cNvPr id="6" name="组合 5"/>
          <p:cNvGrpSpPr/>
          <p:nvPr/>
        </p:nvGrpSpPr>
        <p:grpSpPr>
          <a:xfrm>
            <a:off x="8646025" y="1738019"/>
            <a:ext cx="2749482" cy="3690002"/>
            <a:chOff x="8170814" y="1912116"/>
            <a:chExt cx="2749722" cy="3690323"/>
          </a:xfrm>
        </p:grpSpPr>
        <p:grpSp>
          <p:nvGrpSpPr>
            <p:cNvPr id="7" name="组合 6"/>
            <p:cNvGrpSpPr/>
            <p:nvPr/>
          </p:nvGrpSpPr>
          <p:grpSpPr>
            <a:xfrm>
              <a:off x="8170814" y="1912116"/>
              <a:ext cx="2611177" cy="3690323"/>
              <a:chOff x="1193500" y="1491637"/>
              <a:chExt cx="3761195" cy="3690323"/>
            </a:xfrm>
          </p:grpSpPr>
          <p:grpSp>
            <p:nvGrpSpPr>
              <p:cNvPr id="10" name="组合 9"/>
              <p:cNvGrpSpPr/>
              <p:nvPr/>
            </p:nvGrpSpPr>
            <p:grpSpPr>
              <a:xfrm>
                <a:off x="1193500" y="1491637"/>
                <a:ext cx="3761195" cy="1042507"/>
                <a:chOff x="1317257" y="1824875"/>
                <a:chExt cx="3761195" cy="1042507"/>
              </a:xfrm>
            </p:grpSpPr>
            <p:sp>
              <p:nvSpPr>
                <p:cNvPr id="19" name="文本框 127"/>
                <p:cNvSpPr txBox="1"/>
                <p:nvPr/>
              </p:nvSpPr>
              <p:spPr>
                <a:xfrm>
                  <a:off x="2161768" y="2132652"/>
                  <a:ext cx="2916684" cy="734730"/>
                </a:xfrm>
                <a:prstGeom prst="rect">
                  <a:avLst/>
                </a:prstGeom>
                <a:noFill/>
              </p:spPr>
              <p:txBody>
                <a:bodyPr wrap="square" lIns="0" tIns="0" rIns="0" bIns="0">
                  <a:normAutofit/>
                </a:bodyPr>
                <a:lstStyle/>
                <a:p>
                  <a:pPr algn="r">
                    <a:lnSpc>
                      <a:spcPct val="120000"/>
                    </a:lnSpc>
                  </a:pPr>
                  <a:r>
                    <a:rPr lang="en-US" altLang="zh-CN" sz="935" dirty="0">
                      <a:solidFill>
                        <a:schemeClr val="tx1">
                          <a:lumMod val="65000"/>
                          <a:lumOff val="35000"/>
                        </a:schemeClr>
                      </a:solidFill>
                      <a:cs typeface="+mn-ea"/>
                      <a:sym typeface="Arial" panose="020B0604020202020204" pitchFamily="34" charset="0"/>
                    </a:rPr>
                    <a:t>Lorem ipsum dolor sit </a:t>
                  </a:r>
                  <a:r>
                    <a:rPr lang="en-US" altLang="zh-CN" sz="935" dirty="0" err="1">
                      <a:solidFill>
                        <a:schemeClr val="tx1">
                          <a:lumMod val="65000"/>
                          <a:lumOff val="35000"/>
                        </a:schemeClr>
                      </a:solidFill>
                      <a:cs typeface="+mn-ea"/>
                      <a:sym typeface="Arial" panose="020B0604020202020204" pitchFamily="34" charset="0"/>
                    </a:rPr>
                    <a:t>amet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consectetuer</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adipiscing</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elit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Aenean</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commodo</a:t>
                  </a:r>
                  <a:r>
                    <a:rPr lang="en-US" altLang="zh-CN" sz="935" dirty="0">
                      <a:solidFill>
                        <a:schemeClr val="tx1">
                          <a:lumMod val="65000"/>
                          <a:lumOff val="35000"/>
                        </a:schemeClr>
                      </a:solidFill>
                      <a:cs typeface="+mn-ea"/>
                      <a:sym typeface="Arial" panose="020B0604020202020204" pitchFamily="34" charset="0"/>
                    </a:rPr>
                    <a:t> ligula </a:t>
                  </a:r>
                  <a:r>
                    <a:rPr lang="en-US" altLang="zh-CN" sz="935" dirty="0" err="1">
                      <a:solidFill>
                        <a:schemeClr val="tx1">
                          <a:lumMod val="65000"/>
                          <a:lumOff val="35000"/>
                        </a:schemeClr>
                      </a:solidFill>
                      <a:cs typeface="+mn-ea"/>
                      <a:sym typeface="Arial" panose="020B0604020202020204" pitchFamily="34" charset="0"/>
                    </a:rPr>
                    <a:t>eget</a:t>
                  </a:r>
                  <a:r>
                    <a:rPr lang="en-US" altLang="zh-CN" sz="935" dirty="0">
                      <a:solidFill>
                        <a:schemeClr val="tx1">
                          <a:lumMod val="65000"/>
                          <a:lumOff val="35000"/>
                        </a:schemeClr>
                      </a:solidFill>
                      <a:cs typeface="+mn-ea"/>
                      <a:sym typeface="Arial" panose="020B0604020202020204" pitchFamily="34" charset="0"/>
                    </a:rPr>
                    <a:t> dolor. </a:t>
                  </a:r>
                  <a:br>
                    <a:rPr lang="zh-CN" altLang="en-US" sz="935" dirty="0">
                      <a:solidFill>
                        <a:schemeClr val="tx1">
                          <a:lumMod val="65000"/>
                          <a:lumOff val="35000"/>
                        </a:schemeClr>
                      </a:solidFill>
                      <a:cs typeface="+mn-ea"/>
                      <a:sym typeface="Arial" panose="020B0604020202020204" pitchFamily="34" charset="0"/>
                    </a:rPr>
                  </a:br>
                  <a:endParaRPr lang="zh-CN" altLang="en-US" sz="935" dirty="0">
                    <a:solidFill>
                      <a:schemeClr val="tx1">
                        <a:lumMod val="65000"/>
                        <a:lumOff val="35000"/>
                      </a:schemeClr>
                    </a:solidFill>
                    <a:cs typeface="+mn-ea"/>
                    <a:sym typeface="Arial" panose="020B0604020202020204" pitchFamily="34" charset="0"/>
                  </a:endParaRPr>
                </a:p>
              </p:txBody>
            </p:sp>
            <p:sp>
              <p:nvSpPr>
                <p:cNvPr id="20" name="矩形 19"/>
                <p:cNvSpPr/>
                <p:nvPr/>
              </p:nvSpPr>
              <p:spPr>
                <a:xfrm>
                  <a:off x="1317257" y="1824875"/>
                  <a:ext cx="3761195" cy="307777"/>
                </a:xfrm>
                <a:prstGeom prst="rect">
                  <a:avLst/>
                </a:prstGeom>
              </p:spPr>
              <p:txBody>
                <a:bodyPr wrap="none" lIns="0" tIns="0" rIns="0" bIns="0">
                  <a:normAutofit/>
                </a:bodyPr>
                <a:lstStyle/>
                <a:p>
                  <a:pPr algn="r"/>
                  <a:r>
                    <a:rPr lang="zh-CN" altLang="en-US" sz="1465" b="1" dirty="0">
                      <a:solidFill>
                        <a:schemeClr val="tx1">
                          <a:lumMod val="65000"/>
                          <a:lumOff val="35000"/>
                        </a:schemeClr>
                      </a:solidFill>
                      <a:cs typeface="+mn-ea"/>
                      <a:sym typeface="Arial" panose="020B0604020202020204" pitchFamily="34" charset="0"/>
                    </a:rPr>
                    <a:t>标题文本预设</a:t>
                  </a:r>
                  <a:endParaRPr lang="zh-CN" altLang="en-US" sz="1465" b="1" dirty="0">
                    <a:solidFill>
                      <a:schemeClr val="tx1">
                        <a:lumMod val="65000"/>
                        <a:lumOff val="35000"/>
                      </a:schemeClr>
                    </a:solidFill>
                    <a:cs typeface="+mn-ea"/>
                    <a:sym typeface="Arial" panose="020B0604020202020204" pitchFamily="34" charset="0"/>
                  </a:endParaRPr>
                </a:p>
              </p:txBody>
            </p:sp>
          </p:grpSp>
          <p:grpSp>
            <p:nvGrpSpPr>
              <p:cNvPr id="11" name="组合 10"/>
              <p:cNvGrpSpPr/>
              <p:nvPr/>
            </p:nvGrpSpPr>
            <p:grpSpPr>
              <a:xfrm>
                <a:off x="1193500" y="2815545"/>
                <a:ext cx="3761195" cy="1042507"/>
                <a:chOff x="1317257" y="1824875"/>
                <a:chExt cx="3761195" cy="1042507"/>
              </a:xfrm>
            </p:grpSpPr>
            <p:sp>
              <p:nvSpPr>
                <p:cNvPr id="17" name="文本框 125"/>
                <p:cNvSpPr txBox="1"/>
                <p:nvPr/>
              </p:nvSpPr>
              <p:spPr>
                <a:xfrm>
                  <a:off x="2161768" y="2132652"/>
                  <a:ext cx="2916684" cy="734730"/>
                </a:xfrm>
                <a:prstGeom prst="rect">
                  <a:avLst/>
                </a:prstGeom>
                <a:noFill/>
              </p:spPr>
              <p:txBody>
                <a:bodyPr wrap="square" lIns="0" tIns="0" rIns="0" bIns="0">
                  <a:normAutofit/>
                </a:bodyPr>
                <a:lstStyle/>
                <a:p>
                  <a:pPr algn="r">
                    <a:lnSpc>
                      <a:spcPct val="120000"/>
                    </a:lnSpc>
                  </a:pPr>
                  <a:r>
                    <a:rPr lang="en-US" altLang="zh-CN" sz="935" dirty="0">
                      <a:solidFill>
                        <a:schemeClr val="tx1">
                          <a:lumMod val="65000"/>
                          <a:lumOff val="35000"/>
                        </a:schemeClr>
                      </a:solidFill>
                      <a:cs typeface="+mn-ea"/>
                      <a:sym typeface="Arial" panose="020B0604020202020204" pitchFamily="34" charset="0"/>
                    </a:rPr>
                    <a:t>Lorem ipsum dolor sit </a:t>
                  </a:r>
                  <a:r>
                    <a:rPr lang="en-US" altLang="zh-CN" sz="935" dirty="0" err="1">
                      <a:solidFill>
                        <a:schemeClr val="tx1">
                          <a:lumMod val="65000"/>
                          <a:lumOff val="35000"/>
                        </a:schemeClr>
                      </a:solidFill>
                      <a:cs typeface="+mn-ea"/>
                      <a:sym typeface="Arial" panose="020B0604020202020204" pitchFamily="34" charset="0"/>
                    </a:rPr>
                    <a:t>amet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consectetuer</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adipiscing</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elit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Aenean</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commodo</a:t>
                  </a:r>
                  <a:r>
                    <a:rPr lang="en-US" altLang="zh-CN" sz="935" dirty="0">
                      <a:solidFill>
                        <a:schemeClr val="tx1">
                          <a:lumMod val="65000"/>
                          <a:lumOff val="35000"/>
                        </a:schemeClr>
                      </a:solidFill>
                      <a:cs typeface="+mn-ea"/>
                      <a:sym typeface="Arial" panose="020B0604020202020204" pitchFamily="34" charset="0"/>
                    </a:rPr>
                    <a:t> ligula </a:t>
                  </a:r>
                  <a:r>
                    <a:rPr lang="en-US" altLang="zh-CN" sz="935" dirty="0" err="1">
                      <a:solidFill>
                        <a:schemeClr val="tx1">
                          <a:lumMod val="65000"/>
                          <a:lumOff val="35000"/>
                        </a:schemeClr>
                      </a:solidFill>
                      <a:cs typeface="+mn-ea"/>
                      <a:sym typeface="Arial" panose="020B0604020202020204" pitchFamily="34" charset="0"/>
                    </a:rPr>
                    <a:t>eget</a:t>
                  </a:r>
                  <a:r>
                    <a:rPr lang="en-US" altLang="zh-CN" sz="935" dirty="0">
                      <a:solidFill>
                        <a:schemeClr val="tx1">
                          <a:lumMod val="65000"/>
                          <a:lumOff val="35000"/>
                        </a:schemeClr>
                      </a:solidFill>
                      <a:cs typeface="+mn-ea"/>
                      <a:sym typeface="Arial" panose="020B0604020202020204" pitchFamily="34" charset="0"/>
                    </a:rPr>
                    <a:t> dolor. </a:t>
                  </a:r>
                  <a:br>
                    <a:rPr lang="zh-CN" altLang="en-US" sz="935" dirty="0">
                      <a:solidFill>
                        <a:schemeClr val="tx1">
                          <a:lumMod val="65000"/>
                          <a:lumOff val="35000"/>
                        </a:schemeClr>
                      </a:solidFill>
                      <a:cs typeface="+mn-ea"/>
                      <a:sym typeface="Arial" panose="020B0604020202020204" pitchFamily="34" charset="0"/>
                    </a:rPr>
                  </a:br>
                  <a:endParaRPr lang="zh-CN" altLang="en-US" sz="935" dirty="0">
                    <a:solidFill>
                      <a:schemeClr val="tx1">
                        <a:lumMod val="65000"/>
                        <a:lumOff val="35000"/>
                      </a:schemeClr>
                    </a:solidFill>
                    <a:cs typeface="+mn-ea"/>
                    <a:sym typeface="Arial" panose="020B0604020202020204" pitchFamily="34" charset="0"/>
                  </a:endParaRPr>
                </a:p>
              </p:txBody>
            </p:sp>
            <p:sp>
              <p:nvSpPr>
                <p:cNvPr id="18" name="矩形 17"/>
                <p:cNvSpPr/>
                <p:nvPr/>
              </p:nvSpPr>
              <p:spPr>
                <a:xfrm>
                  <a:off x="1317257" y="1824875"/>
                  <a:ext cx="3761195" cy="307777"/>
                </a:xfrm>
                <a:prstGeom prst="rect">
                  <a:avLst/>
                </a:prstGeom>
              </p:spPr>
              <p:txBody>
                <a:bodyPr wrap="none" lIns="0" tIns="0" rIns="0" bIns="0">
                  <a:normAutofit/>
                </a:bodyPr>
                <a:lstStyle/>
                <a:p>
                  <a:pPr algn="r"/>
                  <a:r>
                    <a:rPr lang="zh-CN" altLang="en-US" sz="1465" b="1">
                      <a:solidFill>
                        <a:schemeClr val="tx1">
                          <a:lumMod val="65000"/>
                          <a:lumOff val="35000"/>
                        </a:schemeClr>
                      </a:solidFill>
                      <a:cs typeface="+mn-ea"/>
                      <a:sym typeface="Arial" panose="020B0604020202020204" pitchFamily="34" charset="0"/>
                    </a:rPr>
                    <a:t>标题文本预设</a:t>
                  </a:r>
                  <a:endParaRPr lang="zh-CN" altLang="en-US" sz="1465" b="1" dirty="0">
                    <a:solidFill>
                      <a:schemeClr val="tx1">
                        <a:lumMod val="65000"/>
                        <a:lumOff val="35000"/>
                      </a:schemeClr>
                    </a:solidFill>
                    <a:cs typeface="+mn-ea"/>
                    <a:sym typeface="Arial" panose="020B0604020202020204" pitchFamily="34" charset="0"/>
                  </a:endParaRPr>
                </a:p>
              </p:txBody>
            </p:sp>
          </p:grpSp>
          <p:grpSp>
            <p:nvGrpSpPr>
              <p:cNvPr id="14" name="组合 13"/>
              <p:cNvGrpSpPr/>
              <p:nvPr/>
            </p:nvGrpSpPr>
            <p:grpSpPr>
              <a:xfrm>
                <a:off x="1193500" y="4139453"/>
                <a:ext cx="3761195" cy="1042507"/>
                <a:chOff x="1317257" y="1824875"/>
                <a:chExt cx="3761195" cy="1042507"/>
              </a:xfrm>
            </p:grpSpPr>
            <p:sp>
              <p:nvSpPr>
                <p:cNvPr id="15" name="文本框 123"/>
                <p:cNvSpPr txBox="1"/>
                <p:nvPr/>
              </p:nvSpPr>
              <p:spPr>
                <a:xfrm>
                  <a:off x="2161768" y="2132652"/>
                  <a:ext cx="2916684" cy="734730"/>
                </a:xfrm>
                <a:prstGeom prst="rect">
                  <a:avLst/>
                </a:prstGeom>
                <a:noFill/>
              </p:spPr>
              <p:txBody>
                <a:bodyPr wrap="square" lIns="0" tIns="0" rIns="0" bIns="0">
                  <a:normAutofit/>
                </a:bodyPr>
                <a:lstStyle/>
                <a:p>
                  <a:pPr algn="r">
                    <a:lnSpc>
                      <a:spcPct val="120000"/>
                    </a:lnSpc>
                  </a:pPr>
                  <a:r>
                    <a:rPr lang="en-US" altLang="zh-CN" sz="935" dirty="0">
                      <a:solidFill>
                        <a:schemeClr val="tx1">
                          <a:lumMod val="65000"/>
                          <a:lumOff val="35000"/>
                        </a:schemeClr>
                      </a:solidFill>
                      <a:cs typeface="+mn-ea"/>
                      <a:sym typeface="Arial" panose="020B0604020202020204" pitchFamily="34" charset="0"/>
                    </a:rPr>
                    <a:t>Lorem ipsum dolor sit </a:t>
                  </a:r>
                  <a:r>
                    <a:rPr lang="en-US" altLang="zh-CN" sz="935" dirty="0" err="1">
                      <a:solidFill>
                        <a:schemeClr val="tx1">
                          <a:lumMod val="65000"/>
                          <a:lumOff val="35000"/>
                        </a:schemeClr>
                      </a:solidFill>
                      <a:cs typeface="+mn-ea"/>
                      <a:sym typeface="Arial" panose="020B0604020202020204" pitchFamily="34" charset="0"/>
                    </a:rPr>
                    <a:t>amet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consectetuer</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adipiscing</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elit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Aenean</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commodo</a:t>
                  </a:r>
                  <a:r>
                    <a:rPr lang="en-US" altLang="zh-CN" sz="935" dirty="0">
                      <a:solidFill>
                        <a:schemeClr val="tx1">
                          <a:lumMod val="65000"/>
                          <a:lumOff val="35000"/>
                        </a:schemeClr>
                      </a:solidFill>
                      <a:cs typeface="+mn-ea"/>
                      <a:sym typeface="Arial" panose="020B0604020202020204" pitchFamily="34" charset="0"/>
                    </a:rPr>
                    <a:t> ligula </a:t>
                  </a:r>
                  <a:r>
                    <a:rPr lang="en-US" altLang="zh-CN" sz="935" dirty="0" err="1">
                      <a:solidFill>
                        <a:schemeClr val="tx1">
                          <a:lumMod val="65000"/>
                          <a:lumOff val="35000"/>
                        </a:schemeClr>
                      </a:solidFill>
                      <a:cs typeface="+mn-ea"/>
                      <a:sym typeface="Arial" panose="020B0604020202020204" pitchFamily="34" charset="0"/>
                    </a:rPr>
                    <a:t>eget</a:t>
                  </a:r>
                  <a:r>
                    <a:rPr lang="en-US" altLang="zh-CN" sz="935" dirty="0">
                      <a:solidFill>
                        <a:schemeClr val="tx1">
                          <a:lumMod val="65000"/>
                          <a:lumOff val="35000"/>
                        </a:schemeClr>
                      </a:solidFill>
                      <a:cs typeface="+mn-ea"/>
                      <a:sym typeface="Arial" panose="020B0604020202020204" pitchFamily="34" charset="0"/>
                    </a:rPr>
                    <a:t> dolor. </a:t>
                  </a:r>
                  <a:br>
                    <a:rPr lang="zh-CN" altLang="en-US" sz="935" dirty="0">
                      <a:solidFill>
                        <a:schemeClr val="tx1">
                          <a:lumMod val="65000"/>
                          <a:lumOff val="35000"/>
                        </a:schemeClr>
                      </a:solidFill>
                      <a:cs typeface="+mn-ea"/>
                      <a:sym typeface="Arial" panose="020B0604020202020204" pitchFamily="34" charset="0"/>
                    </a:rPr>
                  </a:br>
                  <a:endParaRPr lang="zh-CN" altLang="en-US" sz="935" dirty="0">
                    <a:solidFill>
                      <a:schemeClr val="tx1">
                        <a:lumMod val="65000"/>
                        <a:lumOff val="35000"/>
                      </a:schemeClr>
                    </a:solidFill>
                    <a:cs typeface="+mn-ea"/>
                    <a:sym typeface="Arial" panose="020B0604020202020204" pitchFamily="34" charset="0"/>
                  </a:endParaRPr>
                </a:p>
              </p:txBody>
            </p:sp>
            <p:sp>
              <p:nvSpPr>
                <p:cNvPr id="16" name="矩形 15"/>
                <p:cNvSpPr/>
                <p:nvPr/>
              </p:nvSpPr>
              <p:spPr>
                <a:xfrm>
                  <a:off x="1317257" y="1824875"/>
                  <a:ext cx="3761195" cy="307777"/>
                </a:xfrm>
                <a:prstGeom prst="rect">
                  <a:avLst/>
                </a:prstGeom>
              </p:spPr>
              <p:txBody>
                <a:bodyPr wrap="none" lIns="0" tIns="0" rIns="0" bIns="0">
                  <a:normAutofit/>
                </a:bodyPr>
                <a:lstStyle/>
                <a:p>
                  <a:pPr algn="r"/>
                  <a:r>
                    <a:rPr lang="zh-CN" altLang="en-US" sz="1465" b="1">
                      <a:solidFill>
                        <a:schemeClr val="tx1">
                          <a:lumMod val="65000"/>
                          <a:lumOff val="35000"/>
                        </a:schemeClr>
                      </a:solidFill>
                      <a:cs typeface="+mn-ea"/>
                      <a:sym typeface="Arial" panose="020B0604020202020204" pitchFamily="34" charset="0"/>
                    </a:rPr>
                    <a:t>标题文本预设</a:t>
                  </a:r>
                  <a:endParaRPr lang="zh-CN" altLang="en-US" sz="1465" b="1" dirty="0">
                    <a:solidFill>
                      <a:schemeClr val="tx1">
                        <a:lumMod val="65000"/>
                        <a:lumOff val="35000"/>
                      </a:schemeClr>
                    </a:solidFill>
                    <a:cs typeface="+mn-ea"/>
                    <a:sym typeface="Arial" panose="020B0604020202020204" pitchFamily="34" charset="0"/>
                  </a:endParaRPr>
                </a:p>
              </p:txBody>
            </p:sp>
          </p:grpSp>
        </p:grpSp>
        <p:cxnSp>
          <p:nvCxnSpPr>
            <p:cNvPr id="8" name="直接连接符 7"/>
            <p:cNvCxnSpPr/>
            <p:nvPr/>
          </p:nvCxnSpPr>
          <p:spPr>
            <a:xfrm>
              <a:off x="8472264"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8472264" y="4263691"/>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32" name="组合 31"/>
          <p:cNvGrpSpPr/>
          <p:nvPr/>
        </p:nvGrpSpPr>
        <p:grpSpPr>
          <a:xfrm>
            <a:off x="3165740" y="2120447"/>
            <a:ext cx="2601139" cy="2619227"/>
            <a:chOff x="1740215" y="2198819"/>
            <a:chExt cx="2601366" cy="2619455"/>
          </a:xfrm>
        </p:grpSpPr>
        <p:grpSp>
          <p:nvGrpSpPr>
            <p:cNvPr id="47" name="组合 46"/>
            <p:cNvGrpSpPr/>
            <p:nvPr/>
          </p:nvGrpSpPr>
          <p:grpSpPr>
            <a:xfrm>
              <a:off x="1740215" y="2198819"/>
              <a:ext cx="2601366" cy="2619455"/>
              <a:chOff x="2582905" y="2616198"/>
              <a:chExt cx="1076900" cy="1084389"/>
            </a:xfrm>
          </p:grpSpPr>
          <p:grpSp>
            <p:nvGrpSpPr>
              <p:cNvPr id="49" name="组合 48"/>
              <p:cNvGrpSpPr/>
              <p:nvPr/>
            </p:nvGrpSpPr>
            <p:grpSpPr>
              <a:xfrm>
                <a:off x="2582905" y="2616198"/>
                <a:ext cx="1076900" cy="1084389"/>
                <a:chOff x="721926" y="3827665"/>
                <a:chExt cx="2227443" cy="2242936"/>
              </a:xfrm>
            </p:grpSpPr>
            <p:sp>
              <p:nvSpPr>
                <p:cNvPr id="51" name="任意多边形: 形状 50"/>
                <p:cNvSpPr/>
                <p:nvPr/>
              </p:nvSpPr>
              <p:spPr bwMode="auto">
                <a:xfrm>
                  <a:off x="721926" y="3827665"/>
                  <a:ext cx="1125537" cy="1716089"/>
                </a:xfrm>
                <a:custGeom>
                  <a:avLst/>
                  <a:gdLst>
                    <a:gd name="T0" fmla="*/ 1004 w 8508"/>
                    <a:gd name="T1" fmla="*/ 12737 h 12977"/>
                    <a:gd name="T2" fmla="*/ 820 w 8508"/>
                    <a:gd name="T3" fmla="*/ 12369 h 12977"/>
                    <a:gd name="T4" fmla="*/ 653 w 8508"/>
                    <a:gd name="T5" fmla="*/ 11991 h 12977"/>
                    <a:gd name="T6" fmla="*/ 505 w 8508"/>
                    <a:gd name="T7" fmla="*/ 11604 h 12977"/>
                    <a:gd name="T8" fmla="*/ 373 w 8508"/>
                    <a:gd name="T9" fmla="*/ 11208 h 12977"/>
                    <a:gd name="T10" fmla="*/ 262 w 8508"/>
                    <a:gd name="T11" fmla="*/ 10804 h 12977"/>
                    <a:gd name="T12" fmla="*/ 169 w 8508"/>
                    <a:gd name="T13" fmla="*/ 10393 h 12977"/>
                    <a:gd name="T14" fmla="*/ 96 w 8508"/>
                    <a:gd name="T15" fmla="*/ 9975 h 12977"/>
                    <a:gd name="T16" fmla="*/ 43 w 8508"/>
                    <a:gd name="T17" fmla="*/ 9549 h 12977"/>
                    <a:gd name="T18" fmla="*/ 11 w 8508"/>
                    <a:gd name="T19" fmla="*/ 9118 h 12977"/>
                    <a:gd name="T20" fmla="*/ 0 w 8508"/>
                    <a:gd name="T21" fmla="*/ 8681 h 12977"/>
                    <a:gd name="T22" fmla="*/ 98 w 8508"/>
                    <a:gd name="T23" fmla="*/ 7374 h 12977"/>
                    <a:gd name="T24" fmla="*/ 381 w 8508"/>
                    <a:gd name="T25" fmla="*/ 6128 h 12977"/>
                    <a:gd name="T26" fmla="*/ 837 w 8508"/>
                    <a:gd name="T27" fmla="*/ 4958 h 12977"/>
                    <a:gd name="T28" fmla="*/ 1449 w 8508"/>
                    <a:gd name="T29" fmla="*/ 3877 h 12977"/>
                    <a:gd name="T30" fmla="*/ 2205 w 8508"/>
                    <a:gd name="T31" fmla="*/ 2899 h 12977"/>
                    <a:gd name="T32" fmla="*/ 3090 w 8508"/>
                    <a:gd name="T33" fmla="*/ 2039 h 12977"/>
                    <a:gd name="T34" fmla="*/ 4089 w 8508"/>
                    <a:gd name="T35" fmla="*/ 1311 h 12977"/>
                    <a:gd name="T36" fmla="*/ 5190 w 8508"/>
                    <a:gd name="T37" fmla="*/ 729 h 12977"/>
                    <a:gd name="T38" fmla="*/ 6377 w 8508"/>
                    <a:gd name="T39" fmla="*/ 308 h 12977"/>
                    <a:gd name="T40" fmla="*/ 7636 w 8508"/>
                    <a:gd name="T41" fmla="*/ 61 h 12977"/>
                    <a:gd name="T42" fmla="*/ 8508 w 8508"/>
                    <a:gd name="T43" fmla="*/ 4795 h 12977"/>
                    <a:gd name="T44" fmla="*/ 7939 w 8508"/>
                    <a:gd name="T45" fmla="*/ 4863 h 12977"/>
                    <a:gd name="T46" fmla="*/ 7398 w 8508"/>
                    <a:gd name="T47" fmla="*/ 5008 h 12977"/>
                    <a:gd name="T48" fmla="*/ 6890 w 8508"/>
                    <a:gd name="T49" fmla="*/ 5227 h 12977"/>
                    <a:gd name="T50" fmla="*/ 6424 w 8508"/>
                    <a:gd name="T51" fmla="*/ 5514 h 12977"/>
                    <a:gd name="T52" fmla="*/ 6004 w 8508"/>
                    <a:gd name="T53" fmla="*/ 5860 h 12977"/>
                    <a:gd name="T54" fmla="*/ 5636 w 8508"/>
                    <a:gd name="T55" fmla="*/ 6262 h 12977"/>
                    <a:gd name="T56" fmla="*/ 5326 w 8508"/>
                    <a:gd name="T57" fmla="*/ 6712 h 12977"/>
                    <a:gd name="T58" fmla="*/ 5082 w 8508"/>
                    <a:gd name="T59" fmla="*/ 7205 h 12977"/>
                    <a:gd name="T60" fmla="*/ 4909 w 8508"/>
                    <a:gd name="T61" fmla="*/ 7734 h 12977"/>
                    <a:gd name="T62" fmla="*/ 4812 w 8508"/>
                    <a:gd name="T63" fmla="*/ 8293 h 12977"/>
                    <a:gd name="T64" fmla="*/ 4792 w 8508"/>
                    <a:gd name="T65" fmla="*/ 8745 h 12977"/>
                    <a:gd name="T66" fmla="*/ 4801 w 8508"/>
                    <a:gd name="T67" fmla="*/ 8937 h 12977"/>
                    <a:gd name="T68" fmla="*/ 4817 w 8508"/>
                    <a:gd name="T69" fmla="*/ 9127 h 12977"/>
                    <a:gd name="T70" fmla="*/ 4843 w 8508"/>
                    <a:gd name="T71" fmla="*/ 9314 h 12977"/>
                    <a:gd name="T72" fmla="*/ 4878 w 8508"/>
                    <a:gd name="T73" fmla="*/ 9497 h 12977"/>
                    <a:gd name="T74" fmla="*/ 4922 w 8508"/>
                    <a:gd name="T75" fmla="*/ 9678 h 12977"/>
                    <a:gd name="T76" fmla="*/ 4973 w 8508"/>
                    <a:gd name="T77" fmla="*/ 9855 h 12977"/>
                    <a:gd name="T78" fmla="*/ 5032 w 8508"/>
                    <a:gd name="T79" fmla="*/ 10029 h 12977"/>
                    <a:gd name="T80" fmla="*/ 5101 w 8508"/>
                    <a:gd name="T81" fmla="*/ 10199 h 12977"/>
                    <a:gd name="T82" fmla="*/ 5176 w 8508"/>
                    <a:gd name="T83" fmla="*/ 10365 h 12977"/>
                    <a:gd name="T84" fmla="*/ 5258 w 8508"/>
                    <a:gd name="T85" fmla="*/ 10527 h 12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08" h="12977">
                      <a:moveTo>
                        <a:pt x="1135" y="12977"/>
                      </a:moveTo>
                      <a:lnTo>
                        <a:pt x="1069" y="12857"/>
                      </a:lnTo>
                      <a:lnTo>
                        <a:pt x="1004" y="12737"/>
                      </a:lnTo>
                      <a:lnTo>
                        <a:pt x="941" y="12615"/>
                      </a:lnTo>
                      <a:lnTo>
                        <a:pt x="879" y="12493"/>
                      </a:lnTo>
                      <a:lnTo>
                        <a:pt x="820" y="12369"/>
                      </a:lnTo>
                      <a:lnTo>
                        <a:pt x="763" y="12244"/>
                      </a:lnTo>
                      <a:lnTo>
                        <a:pt x="706" y="12118"/>
                      </a:lnTo>
                      <a:lnTo>
                        <a:pt x="653" y="11991"/>
                      </a:lnTo>
                      <a:lnTo>
                        <a:pt x="601" y="11863"/>
                      </a:lnTo>
                      <a:lnTo>
                        <a:pt x="552" y="11734"/>
                      </a:lnTo>
                      <a:lnTo>
                        <a:pt x="505" y="11604"/>
                      </a:lnTo>
                      <a:lnTo>
                        <a:pt x="459" y="11473"/>
                      </a:lnTo>
                      <a:lnTo>
                        <a:pt x="416" y="11341"/>
                      </a:lnTo>
                      <a:lnTo>
                        <a:pt x="373" y="11208"/>
                      </a:lnTo>
                      <a:lnTo>
                        <a:pt x="334" y="11074"/>
                      </a:lnTo>
                      <a:lnTo>
                        <a:pt x="297" y="10940"/>
                      </a:lnTo>
                      <a:lnTo>
                        <a:pt x="262" y="10804"/>
                      </a:lnTo>
                      <a:lnTo>
                        <a:pt x="229" y="10668"/>
                      </a:lnTo>
                      <a:lnTo>
                        <a:pt x="198" y="10530"/>
                      </a:lnTo>
                      <a:lnTo>
                        <a:pt x="169" y="10393"/>
                      </a:lnTo>
                      <a:lnTo>
                        <a:pt x="142" y="10254"/>
                      </a:lnTo>
                      <a:lnTo>
                        <a:pt x="118" y="10115"/>
                      </a:lnTo>
                      <a:lnTo>
                        <a:pt x="96" y="9975"/>
                      </a:lnTo>
                      <a:lnTo>
                        <a:pt x="76" y="9834"/>
                      </a:lnTo>
                      <a:lnTo>
                        <a:pt x="59" y="9691"/>
                      </a:lnTo>
                      <a:lnTo>
                        <a:pt x="43" y="9549"/>
                      </a:lnTo>
                      <a:lnTo>
                        <a:pt x="30" y="9406"/>
                      </a:lnTo>
                      <a:lnTo>
                        <a:pt x="20" y="9263"/>
                      </a:lnTo>
                      <a:lnTo>
                        <a:pt x="11" y="9118"/>
                      </a:lnTo>
                      <a:lnTo>
                        <a:pt x="4" y="8973"/>
                      </a:lnTo>
                      <a:lnTo>
                        <a:pt x="1" y="8827"/>
                      </a:lnTo>
                      <a:lnTo>
                        <a:pt x="0" y="8681"/>
                      </a:lnTo>
                      <a:lnTo>
                        <a:pt x="11" y="8239"/>
                      </a:lnTo>
                      <a:lnTo>
                        <a:pt x="43" y="7804"/>
                      </a:lnTo>
                      <a:lnTo>
                        <a:pt x="98" y="7374"/>
                      </a:lnTo>
                      <a:lnTo>
                        <a:pt x="173" y="6952"/>
                      </a:lnTo>
                      <a:lnTo>
                        <a:pt x="267" y="6536"/>
                      </a:lnTo>
                      <a:lnTo>
                        <a:pt x="381" y="6128"/>
                      </a:lnTo>
                      <a:lnTo>
                        <a:pt x="514" y="5730"/>
                      </a:lnTo>
                      <a:lnTo>
                        <a:pt x="666" y="5339"/>
                      </a:lnTo>
                      <a:lnTo>
                        <a:pt x="837" y="4958"/>
                      </a:lnTo>
                      <a:lnTo>
                        <a:pt x="1023" y="4587"/>
                      </a:lnTo>
                      <a:lnTo>
                        <a:pt x="1229" y="4226"/>
                      </a:lnTo>
                      <a:lnTo>
                        <a:pt x="1449" y="3877"/>
                      </a:lnTo>
                      <a:lnTo>
                        <a:pt x="1685" y="3538"/>
                      </a:lnTo>
                      <a:lnTo>
                        <a:pt x="1938" y="3213"/>
                      </a:lnTo>
                      <a:lnTo>
                        <a:pt x="2205" y="2899"/>
                      </a:lnTo>
                      <a:lnTo>
                        <a:pt x="2486" y="2598"/>
                      </a:lnTo>
                      <a:lnTo>
                        <a:pt x="2781" y="2312"/>
                      </a:lnTo>
                      <a:lnTo>
                        <a:pt x="3090" y="2039"/>
                      </a:lnTo>
                      <a:lnTo>
                        <a:pt x="3411" y="1781"/>
                      </a:lnTo>
                      <a:lnTo>
                        <a:pt x="3744" y="1538"/>
                      </a:lnTo>
                      <a:lnTo>
                        <a:pt x="4089" y="1311"/>
                      </a:lnTo>
                      <a:lnTo>
                        <a:pt x="4446" y="1101"/>
                      </a:lnTo>
                      <a:lnTo>
                        <a:pt x="4813" y="906"/>
                      </a:lnTo>
                      <a:lnTo>
                        <a:pt x="5190" y="729"/>
                      </a:lnTo>
                      <a:lnTo>
                        <a:pt x="5577" y="570"/>
                      </a:lnTo>
                      <a:lnTo>
                        <a:pt x="5972" y="430"/>
                      </a:lnTo>
                      <a:lnTo>
                        <a:pt x="6377" y="308"/>
                      </a:lnTo>
                      <a:lnTo>
                        <a:pt x="6789" y="205"/>
                      </a:lnTo>
                      <a:lnTo>
                        <a:pt x="7209" y="123"/>
                      </a:lnTo>
                      <a:lnTo>
                        <a:pt x="7636" y="61"/>
                      </a:lnTo>
                      <a:lnTo>
                        <a:pt x="8069" y="20"/>
                      </a:lnTo>
                      <a:lnTo>
                        <a:pt x="8508" y="0"/>
                      </a:lnTo>
                      <a:lnTo>
                        <a:pt x="8508" y="4795"/>
                      </a:lnTo>
                      <a:lnTo>
                        <a:pt x="8316" y="4808"/>
                      </a:lnTo>
                      <a:lnTo>
                        <a:pt x="8126" y="4831"/>
                      </a:lnTo>
                      <a:lnTo>
                        <a:pt x="7939" y="4863"/>
                      </a:lnTo>
                      <a:lnTo>
                        <a:pt x="7755" y="4903"/>
                      </a:lnTo>
                      <a:lnTo>
                        <a:pt x="7575" y="4952"/>
                      </a:lnTo>
                      <a:lnTo>
                        <a:pt x="7398" y="5008"/>
                      </a:lnTo>
                      <a:lnTo>
                        <a:pt x="7225" y="5073"/>
                      </a:lnTo>
                      <a:lnTo>
                        <a:pt x="7055" y="5147"/>
                      </a:lnTo>
                      <a:lnTo>
                        <a:pt x="6890" y="5227"/>
                      </a:lnTo>
                      <a:lnTo>
                        <a:pt x="6731" y="5315"/>
                      </a:lnTo>
                      <a:lnTo>
                        <a:pt x="6574" y="5411"/>
                      </a:lnTo>
                      <a:lnTo>
                        <a:pt x="6424" y="5514"/>
                      </a:lnTo>
                      <a:lnTo>
                        <a:pt x="6278" y="5622"/>
                      </a:lnTo>
                      <a:lnTo>
                        <a:pt x="6138" y="5738"/>
                      </a:lnTo>
                      <a:lnTo>
                        <a:pt x="6004" y="5860"/>
                      </a:lnTo>
                      <a:lnTo>
                        <a:pt x="5876" y="5988"/>
                      </a:lnTo>
                      <a:lnTo>
                        <a:pt x="5753" y="6122"/>
                      </a:lnTo>
                      <a:lnTo>
                        <a:pt x="5636" y="6262"/>
                      </a:lnTo>
                      <a:lnTo>
                        <a:pt x="5526" y="6407"/>
                      </a:lnTo>
                      <a:lnTo>
                        <a:pt x="5423" y="6557"/>
                      </a:lnTo>
                      <a:lnTo>
                        <a:pt x="5326" y="6712"/>
                      </a:lnTo>
                      <a:lnTo>
                        <a:pt x="5237" y="6872"/>
                      </a:lnTo>
                      <a:lnTo>
                        <a:pt x="5156" y="7037"/>
                      </a:lnTo>
                      <a:lnTo>
                        <a:pt x="5082" y="7205"/>
                      </a:lnTo>
                      <a:lnTo>
                        <a:pt x="5016" y="7377"/>
                      </a:lnTo>
                      <a:lnTo>
                        <a:pt x="4959" y="7554"/>
                      </a:lnTo>
                      <a:lnTo>
                        <a:pt x="4909" y="7734"/>
                      </a:lnTo>
                      <a:lnTo>
                        <a:pt x="4867" y="7918"/>
                      </a:lnTo>
                      <a:lnTo>
                        <a:pt x="4835" y="8105"/>
                      </a:lnTo>
                      <a:lnTo>
                        <a:pt x="4812" y="8293"/>
                      </a:lnTo>
                      <a:lnTo>
                        <a:pt x="4797" y="8487"/>
                      </a:lnTo>
                      <a:lnTo>
                        <a:pt x="4792" y="8681"/>
                      </a:lnTo>
                      <a:lnTo>
                        <a:pt x="4792" y="8745"/>
                      </a:lnTo>
                      <a:lnTo>
                        <a:pt x="4795" y="8810"/>
                      </a:lnTo>
                      <a:lnTo>
                        <a:pt x="4797" y="8874"/>
                      </a:lnTo>
                      <a:lnTo>
                        <a:pt x="4801" y="8937"/>
                      </a:lnTo>
                      <a:lnTo>
                        <a:pt x="4805" y="9001"/>
                      </a:lnTo>
                      <a:lnTo>
                        <a:pt x="4811" y="9064"/>
                      </a:lnTo>
                      <a:lnTo>
                        <a:pt x="4817" y="9127"/>
                      </a:lnTo>
                      <a:lnTo>
                        <a:pt x="4825" y="9190"/>
                      </a:lnTo>
                      <a:lnTo>
                        <a:pt x="4834" y="9252"/>
                      </a:lnTo>
                      <a:lnTo>
                        <a:pt x="4843" y="9314"/>
                      </a:lnTo>
                      <a:lnTo>
                        <a:pt x="4854" y="9376"/>
                      </a:lnTo>
                      <a:lnTo>
                        <a:pt x="4866" y="9436"/>
                      </a:lnTo>
                      <a:lnTo>
                        <a:pt x="4878" y="9497"/>
                      </a:lnTo>
                      <a:lnTo>
                        <a:pt x="4892" y="9558"/>
                      </a:lnTo>
                      <a:lnTo>
                        <a:pt x="4906" y="9619"/>
                      </a:lnTo>
                      <a:lnTo>
                        <a:pt x="4922" y="9678"/>
                      </a:lnTo>
                      <a:lnTo>
                        <a:pt x="4938" y="9738"/>
                      </a:lnTo>
                      <a:lnTo>
                        <a:pt x="4955" y="9797"/>
                      </a:lnTo>
                      <a:lnTo>
                        <a:pt x="4973" y="9855"/>
                      </a:lnTo>
                      <a:lnTo>
                        <a:pt x="4992" y="9914"/>
                      </a:lnTo>
                      <a:lnTo>
                        <a:pt x="5012" y="9971"/>
                      </a:lnTo>
                      <a:lnTo>
                        <a:pt x="5032" y="10029"/>
                      </a:lnTo>
                      <a:lnTo>
                        <a:pt x="5054" y="10086"/>
                      </a:lnTo>
                      <a:lnTo>
                        <a:pt x="5077" y="10143"/>
                      </a:lnTo>
                      <a:lnTo>
                        <a:pt x="5101" y="10199"/>
                      </a:lnTo>
                      <a:lnTo>
                        <a:pt x="5125" y="10255"/>
                      </a:lnTo>
                      <a:lnTo>
                        <a:pt x="5150" y="10310"/>
                      </a:lnTo>
                      <a:lnTo>
                        <a:pt x="5176" y="10365"/>
                      </a:lnTo>
                      <a:lnTo>
                        <a:pt x="5202" y="10420"/>
                      </a:lnTo>
                      <a:lnTo>
                        <a:pt x="5230" y="10474"/>
                      </a:lnTo>
                      <a:lnTo>
                        <a:pt x="5258" y="10527"/>
                      </a:lnTo>
                      <a:lnTo>
                        <a:pt x="5287" y="10579"/>
                      </a:lnTo>
                      <a:lnTo>
                        <a:pt x="1135" y="12977"/>
                      </a:lnTo>
                      <a:close/>
                    </a:path>
                  </a:pathLst>
                </a:custGeom>
                <a:solidFill>
                  <a:schemeClr val="accent2">
                    <a:lumMod val="100000"/>
                  </a:schemeClr>
                </a:solidFill>
                <a:ln>
                  <a:solidFill>
                    <a:schemeClr val="bg1"/>
                  </a:solidFill>
                </a:ln>
              </p:spPr>
              <p:txBody>
                <a:bodyPr anchor="ctr"/>
                <a:lstStyle/>
                <a:p>
                  <a:pPr algn="ctr"/>
                  <a:endParaRPr>
                    <a:cs typeface="+mn-ea"/>
                    <a:sym typeface="Arial" panose="020B0604020202020204" pitchFamily="34" charset="0"/>
                  </a:endParaRPr>
                </a:p>
              </p:txBody>
            </p:sp>
            <p:sp>
              <p:nvSpPr>
                <p:cNvPr id="52" name="任意多边形: 形状 51"/>
                <p:cNvSpPr/>
                <p:nvPr/>
              </p:nvSpPr>
              <p:spPr bwMode="auto">
                <a:xfrm>
                  <a:off x="861355" y="5211763"/>
                  <a:ext cx="1947863" cy="858838"/>
                </a:xfrm>
                <a:custGeom>
                  <a:avLst/>
                  <a:gdLst>
                    <a:gd name="T0" fmla="*/ 252217063 w 14736"/>
                    <a:gd name="T1" fmla="*/ 49939682 h 6488"/>
                    <a:gd name="T2" fmla="*/ 243445731 w 14736"/>
                    <a:gd name="T3" fmla="*/ 61101664 h 6488"/>
                    <a:gd name="T4" fmla="*/ 233696106 w 14736"/>
                    <a:gd name="T5" fmla="*/ 71387467 h 6488"/>
                    <a:gd name="T6" fmla="*/ 223037716 w 14736"/>
                    <a:gd name="T7" fmla="*/ 80727066 h 6488"/>
                    <a:gd name="T8" fmla="*/ 211523302 w 14736"/>
                    <a:gd name="T9" fmla="*/ 89032829 h 6488"/>
                    <a:gd name="T10" fmla="*/ 199257555 w 14736"/>
                    <a:gd name="T11" fmla="*/ 96287150 h 6488"/>
                    <a:gd name="T12" fmla="*/ 186275371 w 14736"/>
                    <a:gd name="T13" fmla="*/ 102349980 h 6488"/>
                    <a:gd name="T14" fmla="*/ 172646807 w 14736"/>
                    <a:gd name="T15" fmla="*/ 107203844 h 6488"/>
                    <a:gd name="T16" fmla="*/ 158494001 w 14736"/>
                    <a:gd name="T17" fmla="*/ 110760980 h 6488"/>
                    <a:gd name="T18" fmla="*/ 143834402 w 14736"/>
                    <a:gd name="T19" fmla="*/ 112951229 h 6488"/>
                    <a:gd name="T20" fmla="*/ 128738199 w 14736"/>
                    <a:gd name="T21" fmla="*/ 113687224 h 6488"/>
                    <a:gd name="T22" fmla="*/ 113641865 w 14736"/>
                    <a:gd name="T23" fmla="*/ 112951229 h 6488"/>
                    <a:gd name="T24" fmla="*/ 98982266 w 14736"/>
                    <a:gd name="T25" fmla="*/ 110760980 h 6488"/>
                    <a:gd name="T26" fmla="*/ 84829460 w 14736"/>
                    <a:gd name="T27" fmla="*/ 107203844 h 6488"/>
                    <a:gd name="T28" fmla="*/ 71200896 w 14736"/>
                    <a:gd name="T29" fmla="*/ 102349980 h 6488"/>
                    <a:gd name="T30" fmla="*/ 58218712 w 14736"/>
                    <a:gd name="T31" fmla="*/ 96287150 h 6488"/>
                    <a:gd name="T32" fmla="*/ 45952964 w 14736"/>
                    <a:gd name="T33" fmla="*/ 89032829 h 6488"/>
                    <a:gd name="T34" fmla="*/ 34438551 w 14736"/>
                    <a:gd name="T35" fmla="*/ 80727066 h 6488"/>
                    <a:gd name="T36" fmla="*/ 23780161 w 14736"/>
                    <a:gd name="T37" fmla="*/ 71387467 h 6488"/>
                    <a:gd name="T38" fmla="*/ 14030535 w 14736"/>
                    <a:gd name="T39" fmla="*/ 61101664 h 6488"/>
                    <a:gd name="T40" fmla="*/ 5259204 w 14736"/>
                    <a:gd name="T41" fmla="*/ 49939682 h 6488"/>
                    <a:gd name="T42" fmla="*/ 72616190 w 14736"/>
                    <a:gd name="T43" fmla="*/ 0 h 6488"/>
                    <a:gd name="T44" fmla="*/ 76267904 w 14736"/>
                    <a:gd name="T45" fmla="*/ 4853732 h 6488"/>
                    <a:gd name="T46" fmla="*/ 80339038 w 14736"/>
                    <a:gd name="T47" fmla="*/ 9392151 h 6488"/>
                    <a:gd name="T48" fmla="*/ 84794564 w 14736"/>
                    <a:gd name="T49" fmla="*/ 13527493 h 6488"/>
                    <a:gd name="T50" fmla="*/ 89599451 w 14736"/>
                    <a:gd name="T51" fmla="*/ 17259890 h 6488"/>
                    <a:gd name="T52" fmla="*/ 94736384 w 14736"/>
                    <a:gd name="T53" fmla="*/ 20571606 h 6488"/>
                    <a:gd name="T54" fmla="*/ 100187916 w 14736"/>
                    <a:gd name="T55" fmla="*/ 23410351 h 6488"/>
                    <a:gd name="T56" fmla="*/ 105883987 w 14736"/>
                    <a:gd name="T57" fmla="*/ 25758389 h 6488"/>
                    <a:gd name="T58" fmla="*/ 111859628 w 14736"/>
                    <a:gd name="T59" fmla="*/ 27580772 h 6488"/>
                    <a:gd name="T60" fmla="*/ 118027464 w 14736"/>
                    <a:gd name="T61" fmla="*/ 28859895 h 6488"/>
                    <a:gd name="T62" fmla="*/ 124387496 w 14736"/>
                    <a:gd name="T63" fmla="*/ 29560812 h 6488"/>
                    <a:gd name="T64" fmla="*/ 130922143 w 14736"/>
                    <a:gd name="T65" fmla="*/ 29665917 h 6488"/>
                    <a:gd name="T66" fmla="*/ 137352100 w 14736"/>
                    <a:gd name="T67" fmla="*/ 29175341 h 6488"/>
                    <a:gd name="T68" fmla="*/ 143589862 w 14736"/>
                    <a:gd name="T69" fmla="*/ 28071348 h 6488"/>
                    <a:gd name="T70" fmla="*/ 149617847 w 14736"/>
                    <a:gd name="T71" fmla="*/ 26424227 h 6488"/>
                    <a:gd name="T72" fmla="*/ 155418741 w 14736"/>
                    <a:gd name="T73" fmla="*/ 24233846 h 6488"/>
                    <a:gd name="T74" fmla="*/ 160957646 w 14736"/>
                    <a:gd name="T75" fmla="*/ 21570495 h 6488"/>
                    <a:gd name="T76" fmla="*/ 166181953 w 14736"/>
                    <a:gd name="T77" fmla="*/ 18416304 h 6488"/>
                    <a:gd name="T78" fmla="*/ 171126691 w 14736"/>
                    <a:gd name="T79" fmla="*/ 14824222 h 6488"/>
                    <a:gd name="T80" fmla="*/ 175687038 w 14736"/>
                    <a:gd name="T81" fmla="*/ 10811457 h 6488"/>
                    <a:gd name="T82" fmla="*/ 179897891 w 14736"/>
                    <a:gd name="T83" fmla="*/ 6395749 h 6488"/>
                    <a:gd name="T84" fmla="*/ 183689456 w 14736"/>
                    <a:gd name="T85" fmla="*/ 1647121 h 648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4736" h="6488">
                      <a:moveTo>
                        <a:pt x="14736" y="2398"/>
                      </a:moveTo>
                      <a:lnTo>
                        <a:pt x="14589" y="2626"/>
                      </a:lnTo>
                      <a:lnTo>
                        <a:pt x="14435" y="2850"/>
                      </a:lnTo>
                      <a:lnTo>
                        <a:pt x="14273" y="3067"/>
                      </a:lnTo>
                      <a:lnTo>
                        <a:pt x="14106" y="3280"/>
                      </a:lnTo>
                      <a:lnTo>
                        <a:pt x="13933" y="3487"/>
                      </a:lnTo>
                      <a:lnTo>
                        <a:pt x="13753" y="3688"/>
                      </a:lnTo>
                      <a:lnTo>
                        <a:pt x="13567" y="3884"/>
                      </a:lnTo>
                      <a:lnTo>
                        <a:pt x="13375" y="4074"/>
                      </a:lnTo>
                      <a:lnTo>
                        <a:pt x="13177" y="4258"/>
                      </a:lnTo>
                      <a:lnTo>
                        <a:pt x="12973" y="4436"/>
                      </a:lnTo>
                      <a:lnTo>
                        <a:pt x="12765" y="4607"/>
                      </a:lnTo>
                      <a:lnTo>
                        <a:pt x="12550" y="4772"/>
                      </a:lnTo>
                      <a:lnTo>
                        <a:pt x="12331" y="4930"/>
                      </a:lnTo>
                      <a:lnTo>
                        <a:pt x="12106" y="5081"/>
                      </a:lnTo>
                      <a:lnTo>
                        <a:pt x="11876" y="5227"/>
                      </a:lnTo>
                      <a:lnTo>
                        <a:pt x="11643" y="5365"/>
                      </a:lnTo>
                      <a:lnTo>
                        <a:pt x="11404" y="5495"/>
                      </a:lnTo>
                      <a:lnTo>
                        <a:pt x="11160" y="5618"/>
                      </a:lnTo>
                      <a:lnTo>
                        <a:pt x="10912" y="5734"/>
                      </a:lnTo>
                      <a:lnTo>
                        <a:pt x="10661" y="5841"/>
                      </a:lnTo>
                      <a:lnTo>
                        <a:pt x="10405" y="5942"/>
                      </a:lnTo>
                      <a:lnTo>
                        <a:pt x="10145" y="6034"/>
                      </a:lnTo>
                      <a:lnTo>
                        <a:pt x="9881" y="6118"/>
                      </a:lnTo>
                      <a:lnTo>
                        <a:pt x="9614" y="6194"/>
                      </a:lnTo>
                      <a:lnTo>
                        <a:pt x="9344" y="6262"/>
                      </a:lnTo>
                      <a:lnTo>
                        <a:pt x="9071" y="6321"/>
                      </a:lnTo>
                      <a:lnTo>
                        <a:pt x="8794" y="6372"/>
                      </a:lnTo>
                      <a:lnTo>
                        <a:pt x="8514" y="6413"/>
                      </a:lnTo>
                      <a:lnTo>
                        <a:pt x="8232" y="6446"/>
                      </a:lnTo>
                      <a:lnTo>
                        <a:pt x="7946" y="6470"/>
                      </a:lnTo>
                      <a:lnTo>
                        <a:pt x="7658" y="6484"/>
                      </a:lnTo>
                      <a:lnTo>
                        <a:pt x="7368" y="6488"/>
                      </a:lnTo>
                      <a:lnTo>
                        <a:pt x="7078" y="6484"/>
                      </a:lnTo>
                      <a:lnTo>
                        <a:pt x="6790" y="6470"/>
                      </a:lnTo>
                      <a:lnTo>
                        <a:pt x="6504" y="6446"/>
                      </a:lnTo>
                      <a:lnTo>
                        <a:pt x="6222" y="6413"/>
                      </a:lnTo>
                      <a:lnTo>
                        <a:pt x="5942" y="6372"/>
                      </a:lnTo>
                      <a:lnTo>
                        <a:pt x="5665" y="6321"/>
                      </a:lnTo>
                      <a:lnTo>
                        <a:pt x="5392" y="6262"/>
                      </a:lnTo>
                      <a:lnTo>
                        <a:pt x="5122" y="6194"/>
                      </a:lnTo>
                      <a:lnTo>
                        <a:pt x="4855" y="6118"/>
                      </a:lnTo>
                      <a:lnTo>
                        <a:pt x="4591" y="6034"/>
                      </a:lnTo>
                      <a:lnTo>
                        <a:pt x="4331" y="5942"/>
                      </a:lnTo>
                      <a:lnTo>
                        <a:pt x="4075" y="5841"/>
                      </a:lnTo>
                      <a:lnTo>
                        <a:pt x="3824" y="5734"/>
                      </a:lnTo>
                      <a:lnTo>
                        <a:pt x="3576" y="5618"/>
                      </a:lnTo>
                      <a:lnTo>
                        <a:pt x="3332" y="5495"/>
                      </a:lnTo>
                      <a:lnTo>
                        <a:pt x="3093" y="5365"/>
                      </a:lnTo>
                      <a:lnTo>
                        <a:pt x="2860" y="5227"/>
                      </a:lnTo>
                      <a:lnTo>
                        <a:pt x="2630" y="5081"/>
                      </a:lnTo>
                      <a:lnTo>
                        <a:pt x="2405" y="4930"/>
                      </a:lnTo>
                      <a:lnTo>
                        <a:pt x="2186" y="4772"/>
                      </a:lnTo>
                      <a:lnTo>
                        <a:pt x="1971" y="4607"/>
                      </a:lnTo>
                      <a:lnTo>
                        <a:pt x="1763" y="4436"/>
                      </a:lnTo>
                      <a:lnTo>
                        <a:pt x="1559" y="4258"/>
                      </a:lnTo>
                      <a:lnTo>
                        <a:pt x="1361" y="4074"/>
                      </a:lnTo>
                      <a:lnTo>
                        <a:pt x="1169" y="3884"/>
                      </a:lnTo>
                      <a:lnTo>
                        <a:pt x="983" y="3688"/>
                      </a:lnTo>
                      <a:lnTo>
                        <a:pt x="803" y="3487"/>
                      </a:lnTo>
                      <a:lnTo>
                        <a:pt x="630" y="3280"/>
                      </a:lnTo>
                      <a:lnTo>
                        <a:pt x="463" y="3067"/>
                      </a:lnTo>
                      <a:lnTo>
                        <a:pt x="301" y="2850"/>
                      </a:lnTo>
                      <a:lnTo>
                        <a:pt x="147" y="2626"/>
                      </a:lnTo>
                      <a:lnTo>
                        <a:pt x="0" y="2399"/>
                      </a:lnTo>
                      <a:lnTo>
                        <a:pt x="4156" y="0"/>
                      </a:lnTo>
                      <a:lnTo>
                        <a:pt x="4223" y="94"/>
                      </a:lnTo>
                      <a:lnTo>
                        <a:pt x="4292" y="187"/>
                      </a:lnTo>
                      <a:lnTo>
                        <a:pt x="4365" y="277"/>
                      </a:lnTo>
                      <a:lnTo>
                        <a:pt x="4440" y="366"/>
                      </a:lnTo>
                      <a:lnTo>
                        <a:pt x="4518" y="452"/>
                      </a:lnTo>
                      <a:lnTo>
                        <a:pt x="4598" y="536"/>
                      </a:lnTo>
                      <a:lnTo>
                        <a:pt x="4681" y="617"/>
                      </a:lnTo>
                      <a:lnTo>
                        <a:pt x="4766" y="696"/>
                      </a:lnTo>
                      <a:lnTo>
                        <a:pt x="4853" y="772"/>
                      </a:lnTo>
                      <a:lnTo>
                        <a:pt x="4942" y="846"/>
                      </a:lnTo>
                      <a:lnTo>
                        <a:pt x="5035" y="917"/>
                      </a:lnTo>
                      <a:lnTo>
                        <a:pt x="5128" y="985"/>
                      </a:lnTo>
                      <a:lnTo>
                        <a:pt x="5225" y="1051"/>
                      </a:lnTo>
                      <a:lnTo>
                        <a:pt x="5322" y="1114"/>
                      </a:lnTo>
                      <a:lnTo>
                        <a:pt x="5422" y="1174"/>
                      </a:lnTo>
                      <a:lnTo>
                        <a:pt x="5524" y="1231"/>
                      </a:lnTo>
                      <a:lnTo>
                        <a:pt x="5628" y="1285"/>
                      </a:lnTo>
                      <a:lnTo>
                        <a:pt x="5734" y="1336"/>
                      </a:lnTo>
                      <a:lnTo>
                        <a:pt x="5841" y="1383"/>
                      </a:lnTo>
                      <a:lnTo>
                        <a:pt x="5950" y="1428"/>
                      </a:lnTo>
                      <a:lnTo>
                        <a:pt x="6060" y="1470"/>
                      </a:lnTo>
                      <a:lnTo>
                        <a:pt x="6173" y="1508"/>
                      </a:lnTo>
                      <a:lnTo>
                        <a:pt x="6287" y="1543"/>
                      </a:lnTo>
                      <a:lnTo>
                        <a:pt x="6402" y="1574"/>
                      </a:lnTo>
                      <a:lnTo>
                        <a:pt x="6518" y="1602"/>
                      </a:lnTo>
                      <a:lnTo>
                        <a:pt x="6637" y="1627"/>
                      </a:lnTo>
                      <a:lnTo>
                        <a:pt x="6755" y="1647"/>
                      </a:lnTo>
                      <a:lnTo>
                        <a:pt x="6875" y="1665"/>
                      </a:lnTo>
                      <a:lnTo>
                        <a:pt x="6997" y="1678"/>
                      </a:lnTo>
                      <a:lnTo>
                        <a:pt x="7119" y="1687"/>
                      </a:lnTo>
                      <a:lnTo>
                        <a:pt x="7243" y="1693"/>
                      </a:lnTo>
                      <a:lnTo>
                        <a:pt x="7368" y="1695"/>
                      </a:lnTo>
                      <a:lnTo>
                        <a:pt x="7493" y="1693"/>
                      </a:lnTo>
                      <a:lnTo>
                        <a:pt x="7617" y="1687"/>
                      </a:lnTo>
                      <a:lnTo>
                        <a:pt x="7739" y="1678"/>
                      </a:lnTo>
                      <a:lnTo>
                        <a:pt x="7861" y="1665"/>
                      </a:lnTo>
                      <a:lnTo>
                        <a:pt x="7981" y="1647"/>
                      </a:lnTo>
                      <a:lnTo>
                        <a:pt x="8099" y="1627"/>
                      </a:lnTo>
                      <a:lnTo>
                        <a:pt x="8218" y="1602"/>
                      </a:lnTo>
                      <a:lnTo>
                        <a:pt x="8334" y="1574"/>
                      </a:lnTo>
                      <a:lnTo>
                        <a:pt x="8449" y="1543"/>
                      </a:lnTo>
                      <a:lnTo>
                        <a:pt x="8563" y="1508"/>
                      </a:lnTo>
                      <a:lnTo>
                        <a:pt x="8676" y="1469"/>
                      </a:lnTo>
                      <a:lnTo>
                        <a:pt x="8786" y="1428"/>
                      </a:lnTo>
                      <a:lnTo>
                        <a:pt x="8895" y="1383"/>
                      </a:lnTo>
                      <a:lnTo>
                        <a:pt x="9002" y="1336"/>
                      </a:lnTo>
                      <a:lnTo>
                        <a:pt x="9108" y="1285"/>
                      </a:lnTo>
                      <a:lnTo>
                        <a:pt x="9212" y="1231"/>
                      </a:lnTo>
                      <a:lnTo>
                        <a:pt x="9314" y="1174"/>
                      </a:lnTo>
                      <a:lnTo>
                        <a:pt x="9414" y="1114"/>
                      </a:lnTo>
                      <a:lnTo>
                        <a:pt x="9511" y="1051"/>
                      </a:lnTo>
                      <a:lnTo>
                        <a:pt x="9608" y="985"/>
                      </a:lnTo>
                      <a:lnTo>
                        <a:pt x="9701" y="917"/>
                      </a:lnTo>
                      <a:lnTo>
                        <a:pt x="9794" y="846"/>
                      </a:lnTo>
                      <a:lnTo>
                        <a:pt x="9883" y="772"/>
                      </a:lnTo>
                      <a:lnTo>
                        <a:pt x="9970" y="696"/>
                      </a:lnTo>
                      <a:lnTo>
                        <a:pt x="10055" y="617"/>
                      </a:lnTo>
                      <a:lnTo>
                        <a:pt x="10138" y="536"/>
                      </a:lnTo>
                      <a:lnTo>
                        <a:pt x="10218" y="452"/>
                      </a:lnTo>
                      <a:lnTo>
                        <a:pt x="10296" y="365"/>
                      </a:lnTo>
                      <a:lnTo>
                        <a:pt x="10371" y="277"/>
                      </a:lnTo>
                      <a:lnTo>
                        <a:pt x="10444" y="187"/>
                      </a:lnTo>
                      <a:lnTo>
                        <a:pt x="10513" y="94"/>
                      </a:lnTo>
                      <a:lnTo>
                        <a:pt x="10580" y="0"/>
                      </a:lnTo>
                      <a:lnTo>
                        <a:pt x="14736" y="2398"/>
                      </a:lnTo>
                      <a:close/>
                    </a:path>
                  </a:pathLst>
                </a:custGeom>
                <a:solidFill>
                  <a:schemeClr val="accent4">
                    <a:lumMod val="100000"/>
                  </a:schemeClr>
                </a:solidFill>
                <a:ln w="9525">
                  <a:solidFill>
                    <a:schemeClr val="bg1"/>
                  </a:solidFill>
                  <a:round/>
                </a:ln>
              </p:spPr>
              <p:txBody>
                <a:bodyPr anchor="ctr"/>
                <a:lstStyle/>
                <a:p>
                  <a:pPr algn="ctr"/>
                  <a:endParaRPr>
                    <a:cs typeface="+mn-ea"/>
                    <a:sym typeface="Arial" panose="020B0604020202020204" pitchFamily="34" charset="0"/>
                  </a:endParaRPr>
                </a:p>
              </p:txBody>
            </p:sp>
            <p:sp>
              <p:nvSpPr>
                <p:cNvPr id="53" name="任意多边形: 形状 52"/>
                <p:cNvSpPr/>
                <p:nvPr/>
              </p:nvSpPr>
              <p:spPr bwMode="auto">
                <a:xfrm>
                  <a:off x="1823832" y="3827665"/>
                  <a:ext cx="1125537" cy="1716089"/>
                </a:xfrm>
                <a:custGeom>
                  <a:avLst/>
                  <a:gdLst>
                    <a:gd name="T0" fmla="*/ 15260909 w 8508"/>
                    <a:gd name="T1" fmla="*/ 1066786 h 12977"/>
                    <a:gd name="T2" fmla="*/ 37294889 w 8508"/>
                    <a:gd name="T3" fmla="*/ 5368709 h 12977"/>
                    <a:gd name="T4" fmla="*/ 58068659 w 8508"/>
                    <a:gd name="T5" fmla="*/ 12748403 h 12977"/>
                    <a:gd name="T6" fmla="*/ 77337346 w 8508"/>
                    <a:gd name="T7" fmla="*/ 22926312 h 12977"/>
                    <a:gd name="T8" fmla="*/ 94821020 w 8508"/>
                    <a:gd name="T9" fmla="*/ 35657259 h 12977"/>
                    <a:gd name="T10" fmla="*/ 110309471 w 8508"/>
                    <a:gd name="T11" fmla="*/ 50696601 h 12977"/>
                    <a:gd name="T12" fmla="*/ 123540231 w 8508"/>
                    <a:gd name="T13" fmla="*/ 67799427 h 12977"/>
                    <a:gd name="T14" fmla="*/ 134250966 w 8508"/>
                    <a:gd name="T15" fmla="*/ 86703637 h 12977"/>
                    <a:gd name="T16" fmla="*/ 142231464 w 8508"/>
                    <a:gd name="T17" fmla="*/ 107164056 h 12977"/>
                    <a:gd name="T18" fmla="*/ 147184202 w 8508"/>
                    <a:gd name="T19" fmla="*/ 128953626 h 12977"/>
                    <a:gd name="T20" fmla="*/ 148899364 w 8508"/>
                    <a:gd name="T21" fmla="*/ 151809982 h 12977"/>
                    <a:gd name="T22" fmla="*/ 148706880 w 8508"/>
                    <a:gd name="T23" fmla="*/ 159452042 h 12977"/>
                    <a:gd name="T24" fmla="*/ 148146756 w 8508"/>
                    <a:gd name="T25" fmla="*/ 166989234 h 12977"/>
                    <a:gd name="T26" fmla="*/ 147219259 w 8508"/>
                    <a:gd name="T27" fmla="*/ 174438884 h 12977"/>
                    <a:gd name="T28" fmla="*/ 145941718 w 8508"/>
                    <a:gd name="T29" fmla="*/ 181748755 h 12977"/>
                    <a:gd name="T30" fmla="*/ 144314133 w 8508"/>
                    <a:gd name="T31" fmla="*/ 188936171 h 12977"/>
                    <a:gd name="T32" fmla="*/ 142371429 w 8508"/>
                    <a:gd name="T33" fmla="*/ 196001132 h 12977"/>
                    <a:gd name="T34" fmla="*/ 140061351 w 8508"/>
                    <a:gd name="T35" fmla="*/ 202926183 h 12977"/>
                    <a:gd name="T36" fmla="*/ 137471211 w 8508"/>
                    <a:gd name="T37" fmla="*/ 209693999 h 12977"/>
                    <a:gd name="T38" fmla="*/ 134548490 w 8508"/>
                    <a:gd name="T39" fmla="*/ 216304317 h 12977"/>
                    <a:gd name="T40" fmla="*/ 131328245 w 8508"/>
                    <a:gd name="T41" fmla="*/ 222739680 h 12977"/>
                    <a:gd name="T42" fmla="*/ 56371092 w 8508"/>
                    <a:gd name="T43" fmla="*/ 185001480 h 12977"/>
                    <a:gd name="T44" fmla="*/ 57858580 w 8508"/>
                    <a:gd name="T45" fmla="*/ 182220854 h 12977"/>
                    <a:gd name="T46" fmla="*/ 59206236 w 8508"/>
                    <a:gd name="T47" fmla="*/ 179335494 h 12977"/>
                    <a:gd name="T48" fmla="*/ 60448852 w 8508"/>
                    <a:gd name="T49" fmla="*/ 176380046 h 12977"/>
                    <a:gd name="T50" fmla="*/ 61533909 w 8508"/>
                    <a:gd name="T51" fmla="*/ 173372230 h 12977"/>
                    <a:gd name="T52" fmla="*/ 62478868 w 8508"/>
                    <a:gd name="T53" fmla="*/ 170294327 h 12977"/>
                    <a:gd name="T54" fmla="*/ 63283996 w 8508"/>
                    <a:gd name="T55" fmla="*/ 167146601 h 12977"/>
                    <a:gd name="T56" fmla="*/ 63949026 w 8508"/>
                    <a:gd name="T57" fmla="*/ 163963831 h 12977"/>
                    <a:gd name="T58" fmla="*/ 64456497 w 8508"/>
                    <a:gd name="T59" fmla="*/ 160711106 h 12977"/>
                    <a:gd name="T60" fmla="*/ 64806541 w 8508"/>
                    <a:gd name="T61" fmla="*/ 157406013 h 12977"/>
                    <a:gd name="T62" fmla="*/ 64981563 w 8508"/>
                    <a:gd name="T63" fmla="*/ 154065877 h 12977"/>
                    <a:gd name="T64" fmla="*/ 64946638 w 8508"/>
                    <a:gd name="T65" fmla="*/ 148417346 h 12977"/>
                    <a:gd name="T66" fmla="*/ 63721485 w 8508"/>
                    <a:gd name="T67" fmla="*/ 138466892 h 12977"/>
                    <a:gd name="T68" fmla="*/ 61113882 w 8508"/>
                    <a:gd name="T69" fmla="*/ 129006125 h 12977"/>
                    <a:gd name="T70" fmla="*/ 57246069 w 8508"/>
                    <a:gd name="T71" fmla="*/ 120174825 h 12977"/>
                    <a:gd name="T72" fmla="*/ 52188292 w 8508"/>
                    <a:gd name="T73" fmla="*/ 112043077 h 12977"/>
                    <a:gd name="T74" fmla="*/ 46062920 w 8508"/>
                    <a:gd name="T75" fmla="*/ 104715883 h 12977"/>
                    <a:gd name="T76" fmla="*/ 39027514 w 8508"/>
                    <a:gd name="T77" fmla="*/ 98315299 h 12977"/>
                    <a:gd name="T78" fmla="*/ 31099403 w 8508"/>
                    <a:gd name="T79" fmla="*/ 92946590 h 12977"/>
                    <a:gd name="T80" fmla="*/ 22453875 w 8508"/>
                    <a:gd name="T81" fmla="*/ 88714622 h 12977"/>
                    <a:gd name="T82" fmla="*/ 13178373 w 8508"/>
                    <a:gd name="T83" fmla="*/ 85741718 h 12977"/>
                    <a:gd name="T84" fmla="*/ 3360210 w 8508"/>
                    <a:gd name="T85" fmla="*/ 84080378 h 12977"/>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8508" h="12977">
                      <a:moveTo>
                        <a:pt x="0" y="0"/>
                      </a:moveTo>
                      <a:lnTo>
                        <a:pt x="439" y="20"/>
                      </a:lnTo>
                      <a:lnTo>
                        <a:pt x="872" y="61"/>
                      </a:lnTo>
                      <a:lnTo>
                        <a:pt x="1299" y="123"/>
                      </a:lnTo>
                      <a:lnTo>
                        <a:pt x="1719" y="205"/>
                      </a:lnTo>
                      <a:lnTo>
                        <a:pt x="2131" y="307"/>
                      </a:lnTo>
                      <a:lnTo>
                        <a:pt x="2536" y="430"/>
                      </a:lnTo>
                      <a:lnTo>
                        <a:pt x="2931" y="570"/>
                      </a:lnTo>
                      <a:lnTo>
                        <a:pt x="3318" y="729"/>
                      </a:lnTo>
                      <a:lnTo>
                        <a:pt x="3695" y="906"/>
                      </a:lnTo>
                      <a:lnTo>
                        <a:pt x="4062" y="1101"/>
                      </a:lnTo>
                      <a:lnTo>
                        <a:pt x="4419" y="1311"/>
                      </a:lnTo>
                      <a:lnTo>
                        <a:pt x="4764" y="1538"/>
                      </a:lnTo>
                      <a:lnTo>
                        <a:pt x="5097" y="1781"/>
                      </a:lnTo>
                      <a:lnTo>
                        <a:pt x="5418" y="2039"/>
                      </a:lnTo>
                      <a:lnTo>
                        <a:pt x="5727" y="2312"/>
                      </a:lnTo>
                      <a:lnTo>
                        <a:pt x="6022" y="2598"/>
                      </a:lnTo>
                      <a:lnTo>
                        <a:pt x="6303" y="2899"/>
                      </a:lnTo>
                      <a:lnTo>
                        <a:pt x="6570" y="3213"/>
                      </a:lnTo>
                      <a:lnTo>
                        <a:pt x="6823" y="3538"/>
                      </a:lnTo>
                      <a:lnTo>
                        <a:pt x="7059" y="3877"/>
                      </a:lnTo>
                      <a:lnTo>
                        <a:pt x="7279" y="4226"/>
                      </a:lnTo>
                      <a:lnTo>
                        <a:pt x="7485" y="4587"/>
                      </a:lnTo>
                      <a:lnTo>
                        <a:pt x="7671" y="4958"/>
                      </a:lnTo>
                      <a:lnTo>
                        <a:pt x="7842" y="5339"/>
                      </a:lnTo>
                      <a:lnTo>
                        <a:pt x="7994" y="5730"/>
                      </a:lnTo>
                      <a:lnTo>
                        <a:pt x="8127" y="6128"/>
                      </a:lnTo>
                      <a:lnTo>
                        <a:pt x="8241" y="6536"/>
                      </a:lnTo>
                      <a:lnTo>
                        <a:pt x="8335" y="6952"/>
                      </a:lnTo>
                      <a:lnTo>
                        <a:pt x="8410" y="7374"/>
                      </a:lnTo>
                      <a:lnTo>
                        <a:pt x="8465" y="7804"/>
                      </a:lnTo>
                      <a:lnTo>
                        <a:pt x="8497" y="8239"/>
                      </a:lnTo>
                      <a:lnTo>
                        <a:pt x="8508" y="8681"/>
                      </a:lnTo>
                      <a:lnTo>
                        <a:pt x="8507" y="8827"/>
                      </a:lnTo>
                      <a:lnTo>
                        <a:pt x="8504" y="8973"/>
                      </a:lnTo>
                      <a:lnTo>
                        <a:pt x="8497" y="9118"/>
                      </a:lnTo>
                      <a:lnTo>
                        <a:pt x="8488" y="9263"/>
                      </a:lnTo>
                      <a:lnTo>
                        <a:pt x="8478" y="9406"/>
                      </a:lnTo>
                      <a:lnTo>
                        <a:pt x="8465" y="9549"/>
                      </a:lnTo>
                      <a:lnTo>
                        <a:pt x="8449" y="9691"/>
                      </a:lnTo>
                      <a:lnTo>
                        <a:pt x="8432" y="9834"/>
                      </a:lnTo>
                      <a:lnTo>
                        <a:pt x="8412" y="9975"/>
                      </a:lnTo>
                      <a:lnTo>
                        <a:pt x="8390" y="10115"/>
                      </a:lnTo>
                      <a:lnTo>
                        <a:pt x="8366" y="10254"/>
                      </a:lnTo>
                      <a:lnTo>
                        <a:pt x="8339" y="10393"/>
                      </a:lnTo>
                      <a:lnTo>
                        <a:pt x="8310" y="10530"/>
                      </a:lnTo>
                      <a:lnTo>
                        <a:pt x="8279" y="10668"/>
                      </a:lnTo>
                      <a:lnTo>
                        <a:pt x="8246" y="10804"/>
                      </a:lnTo>
                      <a:lnTo>
                        <a:pt x="8211" y="10940"/>
                      </a:lnTo>
                      <a:lnTo>
                        <a:pt x="8174" y="11074"/>
                      </a:lnTo>
                      <a:lnTo>
                        <a:pt x="8135" y="11208"/>
                      </a:lnTo>
                      <a:lnTo>
                        <a:pt x="8092" y="11341"/>
                      </a:lnTo>
                      <a:lnTo>
                        <a:pt x="8049" y="11473"/>
                      </a:lnTo>
                      <a:lnTo>
                        <a:pt x="8003" y="11604"/>
                      </a:lnTo>
                      <a:lnTo>
                        <a:pt x="7956" y="11734"/>
                      </a:lnTo>
                      <a:lnTo>
                        <a:pt x="7907" y="11863"/>
                      </a:lnTo>
                      <a:lnTo>
                        <a:pt x="7855" y="11991"/>
                      </a:lnTo>
                      <a:lnTo>
                        <a:pt x="7802" y="12118"/>
                      </a:lnTo>
                      <a:lnTo>
                        <a:pt x="7745" y="12244"/>
                      </a:lnTo>
                      <a:lnTo>
                        <a:pt x="7688" y="12369"/>
                      </a:lnTo>
                      <a:lnTo>
                        <a:pt x="7629" y="12493"/>
                      </a:lnTo>
                      <a:lnTo>
                        <a:pt x="7567" y="12615"/>
                      </a:lnTo>
                      <a:lnTo>
                        <a:pt x="7504" y="12737"/>
                      </a:lnTo>
                      <a:lnTo>
                        <a:pt x="7439" y="12857"/>
                      </a:lnTo>
                      <a:lnTo>
                        <a:pt x="7373" y="12977"/>
                      </a:lnTo>
                      <a:lnTo>
                        <a:pt x="3221" y="10579"/>
                      </a:lnTo>
                      <a:lnTo>
                        <a:pt x="3250" y="10527"/>
                      </a:lnTo>
                      <a:lnTo>
                        <a:pt x="3278" y="10474"/>
                      </a:lnTo>
                      <a:lnTo>
                        <a:pt x="3306" y="10420"/>
                      </a:lnTo>
                      <a:lnTo>
                        <a:pt x="3332" y="10365"/>
                      </a:lnTo>
                      <a:lnTo>
                        <a:pt x="3358" y="10310"/>
                      </a:lnTo>
                      <a:lnTo>
                        <a:pt x="3383" y="10255"/>
                      </a:lnTo>
                      <a:lnTo>
                        <a:pt x="3407" y="10199"/>
                      </a:lnTo>
                      <a:lnTo>
                        <a:pt x="3431" y="10143"/>
                      </a:lnTo>
                      <a:lnTo>
                        <a:pt x="3454" y="10086"/>
                      </a:lnTo>
                      <a:lnTo>
                        <a:pt x="3476" y="10029"/>
                      </a:lnTo>
                      <a:lnTo>
                        <a:pt x="3496" y="9971"/>
                      </a:lnTo>
                      <a:lnTo>
                        <a:pt x="3516" y="9914"/>
                      </a:lnTo>
                      <a:lnTo>
                        <a:pt x="3535" y="9855"/>
                      </a:lnTo>
                      <a:lnTo>
                        <a:pt x="3553" y="9797"/>
                      </a:lnTo>
                      <a:lnTo>
                        <a:pt x="3570" y="9738"/>
                      </a:lnTo>
                      <a:lnTo>
                        <a:pt x="3586" y="9678"/>
                      </a:lnTo>
                      <a:lnTo>
                        <a:pt x="3602" y="9619"/>
                      </a:lnTo>
                      <a:lnTo>
                        <a:pt x="3616" y="9558"/>
                      </a:lnTo>
                      <a:lnTo>
                        <a:pt x="3630" y="9497"/>
                      </a:lnTo>
                      <a:lnTo>
                        <a:pt x="3642" y="9436"/>
                      </a:lnTo>
                      <a:lnTo>
                        <a:pt x="3654" y="9376"/>
                      </a:lnTo>
                      <a:lnTo>
                        <a:pt x="3665" y="9314"/>
                      </a:lnTo>
                      <a:lnTo>
                        <a:pt x="3674" y="9252"/>
                      </a:lnTo>
                      <a:lnTo>
                        <a:pt x="3683" y="9190"/>
                      </a:lnTo>
                      <a:lnTo>
                        <a:pt x="3691" y="9127"/>
                      </a:lnTo>
                      <a:lnTo>
                        <a:pt x="3697" y="9064"/>
                      </a:lnTo>
                      <a:lnTo>
                        <a:pt x="3703" y="9001"/>
                      </a:lnTo>
                      <a:lnTo>
                        <a:pt x="3707" y="8937"/>
                      </a:lnTo>
                      <a:lnTo>
                        <a:pt x="3711" y="8874"/>
                      </a:lnTo>
                      <a:lnTo>
                        <a:pt x="3713" y="8810"/>
                      </a:lnTo>
                      <a:lnTo>
                        <a:pt x="3716" y="8745"/>
                      </a:lnTo>
                      <a:lnTo>
                        <a:pt x="3716" y="8681"/>
                      </a:lnTo>
                      <a:lnTo>
                        <a:pt x="3711" y="8487"/>
                      </a:lnTo>
                      <a:lnTo>
                        <a:pt x="3696" y="8293"/>
                      </a:lnTo>
                      <a:lnTo>
                        <a:pt x="3673" y="8105"/>
                      </a:lnTo>
                      <a:lnTo>
                        <a:pt x="3641" y="7918"/>
                      </a:lnTo>
                      <a:lnTo>
                        <a:pt x="3599" y="7734"/>
                      </a:lnTo>
                      <a:lnTo>
                        <a:pt x="3549" y="7554"/>
                      </a:lnTo>
                      <a:lnTo>
                        <a:pt x="3492" y="7377"/>
                      </a:lnTo>
                      <a:lnTo>
                        <a:pt x="3426" y="7205"/>
                      </a:lnTo>
                      <a:lnTo>
                        <a:pt x="3352" y="7037"/>
                      </a:lnTo>
                      <a:lnTo>
                        <a:pt x="3271" y="6872"/>
                      </a:lnTo>
                      <a:lnTo>
                        <a:pt x="3182" y="6712"/>
                      </a:lnTo>
                      <a:lnTo>
                        <a:pt x="3085" y="6557"/>
                      </a:lnTo>
                      <a:lnTo>
                        <a:pt x="2982" y="6407"/>
                      </a:lnTo>
                      <a:lnTo>
                        <a:pt x="2872" y="6262"/>
                      </a:lnTo>
                      <a:lnTo>
                        <a:pt x="2755" y="6122"/>
                      </a:lnTo>
                      <a:lnTo>
                        <a:pt x="2632" y="5988"/>
                      </a:lnTo>
                      <a:lnTo>
                        <a:pt x="2504" y="5860"/>
                      </a:lnTo>
                      <a:lnTo>
                        <a:pt x="2370" y="5738"/>
                      </a:lnTo>
                      <a:lnTo>
                        <a:pt x="2230" y="5622"/>
                      </a:lnTo>
                      <a:lnTo>
                        <a:pt x="2084" y="5514"/>
                      </a:lnTo>
                      <a:lnTo>
                        <a:pt x="1934" y="5411"/>
                      </a:lnTo>
                      <a:lnTo>
                        <a:pt x="1777" y="5315"/>
                      </a:lnTo>
                      <a:lnTo>
                        <a:pt x="1618" y="5227"/>
                      </a:lnTo>
                      <a:lnTo>
                        <a:pt x="1453" y="5147"/>
                      </a:lnTo>
                      <a:lnTo>
                        <a:pt x="1283" y="5073"/>
                      </a:lnTo>
                      <a:lnTo>
                        <a:pt x="1110" y="5008"/>
                      </a:lnTo>
                      <a:lnTo>
                        <a:pt x="933" y="4952"/>
                      </a:lnTo>
                      <a:lnTo>
                        <a:pt x="753" y="4903"/>
                      </a:lnTo>
                      <a:lnTo>
                        <a:pt x="569" y="4863"/>
                      </a:lnTo>
                      <a:lnTo>
                        <a:pt x="382" y="4831"/>
                      </a:lnTo>
                      <a:lnTo>
                        <a:pt x="192" y="4808"/>
                      </a:lnTo>
                      <a:lnTo>
                        <a:pt x="0" y="4795"/>
                      </a:lnTo>
                      <a:lnTo>
                        <a:pt x="0" y="0"/>
                      </a:lnTo>
                      <a:close/>
                    </a:path>
                  </a:pathLst>
                </a:custGeom>
                <a:solidFill>
                  <a:schemeClr val="accent3">
                    <a:lumMod val="100000"/>
                  </a:schemeClr>
                </a:solidFill>
                <a:ln w="9525">
                  <a:solidFill>
                    <a:schemeClr val="bg1"/>
                  </a:solidFill>
                  <a:round/>
                </a:ln>
              </p:spPr>
              <p:txBody>
                <a:bodyPr anchor="ctr"/>
                <a:lstStyle/>
                <a:p>
                  <a:pPr algn="ctr"/>
                  <a:endParaRPr>
                    <a:cs typeface="+mn-ea"/>
                    <a:sym typeface="Arial" panose="020B0604020202020204" pitchFamily="34" charset="0"/>
                  </a:endParaRPr>
                </a:p>
              </p:txBody>
            </p:sp>
            <p:sp>
              <p:nvSpPr>
                <p:cNvPr id="54" name="矩形 53"/>
                <p:cNvSpPr/>
                <p:nvPr/>
              </p:nvSpPr>
              <p:spPr>
                <a:xfrm rot="18000000">
                  <a:off x="826270" y="4366243"/>
                  <a:ext cx="1042097" cy="590396"/>
                </a:xfrm>
                <a:prstGeom prst="rect">
                  <a:avLst/>
                </a:prstGeom>
              </p:spPr>
              <p:txBody>
                <a:bodyPr spcFirstLastPara="1" wrap="none">
                  <a:prstTxWarp prst="textArchUp">
                    <a:avLst>
                      <a:gd name="adj" fmla="val 11671062"/>
                    </a:avLst>
                  </a:prstTxWarp>
                  <a:normAutofit/>
                </a:bodyPr>
                <a:lstStyle/>
                <a:p>
                  <a:pPr>
                    <a:defRPr/>
                  </a:pPr>
                  <a:r>
                    <a:rPr lang="zh-CN" altLang="en-US" sz="2135" b="1">
                      <a:solidFill>
                        <a:schemeClr val="bg1"/>
                      </a:solidFill>
                      <a:cs typeface="+mn-ea"/>
                      <a:sym typeface="Arial" panose="020B0604020202020204" pitchFamily="34" charset="0"/>
                    </a:rPr>
                    <a:t>标题文本预设</a:t>
                  </a:r>
                  <a:endParaRPr lang="zh-CN" altLang="en-US" sz="2135" b="1">
                    <a:solidFill>
                      <a:schemeClr val="bg1"/>
                    </a:solidFill>
                    <a:cs typeface="+mn-ea"/>
                    <a:sym typeface="Arial" panose="020B0604020202020204" pitchFamily="34" charset="0"/>
                  </a:endParaRPr>
                </a:p>
              </p:txBody>
            </p:sp>
            <p:sp>
              <p:nvSpPr>
                <p:cNvPr id="55" name="矩形 54"/>
                <p:cNvSpPr/>
                <p:nvPr/>
              </p:nvSpPr>
              <p:spPr>
                <a:xfrm rot="3600000">
                  <a:off x="1797393" y="4404469"/>
                  <a:ext cx="1031315" cy="590396"/>
                </a:xfrm>
                <a:prstGeom prst="rect">
                  <a:avLst/>
                </a:prstGeom>
              </p:spPr>
              <p:txBody>
                <a:bodyPr spcFirstLastPara="1" wrap="none">
                  <a:prstTxWarp prst="textArchUp">
                    <a:avLst>
                      <a:gd name="adj" fmla="val 11671062"/>
                    </a:avLst>
                  </a:prstTxWarp>
                  <a:normAutofit/>
                </a:bodyPr>
                <a:lstStyle/>
                <a:p>
                  <a:pPr>
                    <a:defRPr/>
                  </a:pPr>
                  <a:r>
                    <a:rPr lang="zh-CN" altLang="en-US" sz="2135" b="1" dirty="0">
                      <a:solidFill>
                        <a:schemeClr val="bg1"/>
                      </a:solidFill>
                      <a:cs typeface="+mn-ea"/>
                      <a:sym typeface="Arial" panose="020B0604020202020204" pitchFamily="34" charset="0"/>
                    </a:rPr>
                    <a:t>标题文本预设</a:t>
                  </a:r>
                  <a:endParaRPr lang="zh-CN" altLang="en-US" sz="2135" b="1" dirty="0">
                    <a:solidFill>
                      <a:schemeClr val="bg1"/>
                    </a:solidFill>
                    <a:cs typeface="+mn-ea"/>
                    <a:sym typeface="Arial" panose="020B0604020202020204" pitchFamily="34" charset="0"/>
                  </a:endParaRPr>
                </a:p>
              </p:txBody>
            </p:sp>
            <p:sp>
              <p:nvSpPr>
                <p:cNvPr id="56" name="矩形 55"/>
                <p:cNvSpPr/>
                <p:nvPr/>
              </p:nvSpPr>
              <p:spPr>
                <a:xfrm>
                  <a:off x="1363376" y="5341601"/>
                  <a:ext cx="972119" cy="590396"/>
                </a:xfrm>
                <a:prstGeom prst="rect">
                  <a:avLst/>
                </a:prstGeom>
              </p:spPr>
              <p:txBody>
                <a:bodyPr spcFirstLastPara="1" wrap="none">
                  <a:prstTxWarp prst="textArchDown">
                    <a:avLst>
                      <a:gd name="adj" fmla="val 1312104"/>
                    </a:avLst>
                  </a:prstTxWarp>
                  <a:normAutofit/>
                </a:bodyPr>
                <a:lstStyle/>
                <a:p>
                  <a:pPr>
                    <a:defRPr/>
                  </a:pPr>
                  <a:r>
                    <a:rPr lang="zh-CN" altLang="en-US" sz="2135" b="1">
                      <a:solidFill>
                        <a:schemeClr val="bg1"/>
                      </a:solidFill>
                      <a:cs typeface="+mn-ea"/>
                      <a:sym typeface="Arial" panose="020B0604020202020204" pitchFamily="34" charset="0"/>
                    </a:rPr>
                    <a:t>标题文本预设</a:t>
                  </a:r>
                  <a:endParaRPr lang="zh-CN" altLang="en-US" sz="2135" b="1">
                    <a:solidFill>
                      <a:schemeClr val="bg1"/>
                    </a:solidFill>
                    <a:cs typeface="+mn-ea"/>
                    <a:sym typeface="Arial" panose="020B0604020202020204" pitchFamily="34" charset="0"/>
                  </a:endParaRPr>
                </a:p>
              </p:txBody>
            </p:sp>
          </p:grpSp>
          <p:sp>
            <p:nvSpPr>
              <p:cNvPr id="50" name="椭圆 49"/>
              <p:cNvSpPr/>
              <p:nvPr/>
            </p:nvSpPr>
            <p:spPr>
              <a:xfrm>
                <a:off x="2776544" y="2843774"/>
                <a:ext cx="680260" cy="6802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Arial" panose="020B0604020202020204" pitchFamily="34" charset="0"/>
                </a:endParaRPr>
              </a:p>
            </p:txBody>
          </p:sp>
        </p:grpSp>
        <p:sp>
          <p:nvSpPr>
            <p:cNvPr id="48" name="任意多边形: 形状 47"/>
            <p:cNvSpPr/>
            <p:nvPr/>
          </p:nvSpPr>
          <p:spPr>
            <a:xfrm>
              <a:off x="2699139" y="3255035"/>
              <a:ext cx="683518" cy="507022"/>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Arial" panose="020B0604020202020204" pitchFamily="34" charset="0"/>
              </a:endParaRPr>
            </a:p>
          </p:txBody>
        </p:sp>
      </p:grpSp>
      <p:grpSp>
        <p:nvGrpSpPr>
          <p:cNvPr id="33" name="组合 32"/>
          <p:cNvGrpSpPr/>
          <p:nvPr/>
        </p:nvGrpSpPr>
        <p:grpSpPr>
          <a:xfrm>
            <a:off x="819498" y="1738019"/>
            <a:ext cx="2713483" cy="3835468"/>
            <a:chOff x="1307468" y="1697288"/>
            <a:chExt cx="2713719" cy="3835801"/>
          </a:xfrm>
        </p:grpSpPr>
        <p:grpSp>
          <p:nvGrpSpPr>
            <p:cNvPr id="34" name="组合 33"/>
            <p:cNvGrpSpPr/>
            <p:nvPr/>
          </p:nvGrpSpPr>
          <p:grpSpPr>
            <a:xfrm>
              <a:off x="1410010" y="1697288"/>
              <a:ext cx="2611177" cy="3835801"/>
              <a:chOff x="1193500" y="1491637"/>
              <a:chExt cx="3761195" cy="3835801"/>
            </a:xfrm>
          </p:grpSpPr>
          <p:grpSp>
            <p:nvGrpSpPr>
              <p:cNvPr id="38" name="组合 37"/>
              <p:cNvGrpSpPr/>
              <p:nvPr/>
            </p:nvGrpSpPr>
            <p:grpSpPr>
              <a:xfrm>
                <a:off x="1193500" y="1491637"/>
                <a:ext cx="3761195" cy="1187985"/>
                <a:chOff x="1317257" y="1824875"/>
                <a:chExt cx="3761195" cy="1187985"/>
              </a:xfrm>
            </p:grpSpPr>
            <p:sp>
              <p:nvSpPr>
                <p:cNvPr id="45" name="文本框 141"/>
                <p:cNvSpPr txBox="1"/>
                <p:nvPr/>
              </p:nvSpPr>
              <p:spPr>
                <a:xfrm>
                  <a:off x="1317257" y="2132652"/>
                  <a:ext cx="2916683" cy="880208"/>
                </a:xfrm>
                <a:prstGeom prst="rect">
                  <a:avLst/>
                </a:prstGeom>
                <a:noFill/>
              </p:spPr>
              <p:txBody>
                <a:bodyPr wrap="square" lIns="0" tIns="0" rIns="0" bIns="0">
                  <a:normAutofit/>
                </a:bodyPr>
                <a:lstStyle/>
                <a:p>
                  <a:pPr>
                    <a:lnSpc>
                      <a:spcPct val="120000"/>
                    </a:lnSpc>
                  </a:pPr>
                  <a:r>
                    <a:rPr lang="en-US" altLang="zh-CN" sz="935" dirty="0">
                      <a:solidFill>
                        <a:schemeClr val="tx1">
                          <a:lumMod val="65000"/>
                          <a:lumOff val="35000"/>
                        </a:schemeClr>
                      </a:solidFill>
                      <a:cs typeface="+mn-ea"/>
                      <a:sym typeface="Arial" panose="020B0604020202020204" pitchFamily="34" charset="0"/>
                    </a:rPr>
                    <a:t>Lorem ipsum dolor sit </a:t>
                  </a:r>
                  <a:r>
                    <a:rPr lang="en-US" altLang="zh-CN" sz="935" dirty="0" err="1">
                      <a:solidFill>
                        <a:schemeClr val="tx1">
                          <a:lumMod val="65000"/>
                          <a:lumOff val="35000"/>
                        </a:schemeClr>
                      </a:solidFill>
                      <a:cs typeface="+mn-ea"/>
                      <a:sym typeface="Arial" panose="020B0604020202020204" pitchFamily="34" charset="0"/>
                    </a:rPr>
                    <a:t>amet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consectetuer</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adipiscing</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elit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Aenean</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commodo</a:t>
                  </a:r>
                  <a:r>
                    <a:rPr lang="en-US" altLang="zh-CN" sz="935" dirty="0">
                      <a:solidFill>
                        <a:schemeClr val="tx1">
                          <a:lumMod val="65000"/>
                          <a:lumOff val="35000"/>
                        </a:schemeClr>
                      </a:solidFill>
                      <a:cs typeface="+mn-ea"/>
                      <a:sym typeface="Arial" panose="020B0604020202020204" pitchFamily="34" charset="0"/>
                    </a:rPr>
                    <a:t> ligula </a:t>
                  </a:r>
                  <a:r>
                    <a:rPr lang="en-US" altLang="zh-CN" sz="935" dirty="0" err="1">
                      <a:solidFill>
                        <a:schemeClr val="tx1">
                          <a:lumMod val="65000"/>
                          <a:lumOff val="35000"/>
                        </a:schemeClr>
                      </a:solidFill>
                      <a:cs typeface="+mn-ea"/>
                      <a:sym typeface="Arial" panose="020B0604020202020204" pitchFamily="34" charset="0"/>
                    </a:rPr>
                    <a:t>eget</a:t>
                  </a:r>
                  <a:r>
                    <a:rPr lang="en-US" altLang="zh-CN" sz="935" dirty="0">
                      <a:solidFill>
                        <a:schemeClr val="tx1">
                          <a:lumMod val="65000"/>
                          <a:lumOff val="35000"/>
                        </a:schemeClr>
                      </a:solidFill>
                      <a:cs typeface="+mn-ea"/>
                      <a:sym typeface="Arial" panose="020B0604020202020204" pitchFamily="34" charset="0"/>
                    </a:rPr>
                    <a:t> dolor. </a:t>
                  </a:r>
                  <a:br>
                    <a:rPr lang="zh-CN" altLang="en-US" sz="935" dirty="0">
                      <a:solidFill>
                        <a:schemeClr val="tx1">
                          <a:lumMod val="65000"/>
                          <a:lumOff val="35000"/>
                        </a:schemeClr>
                      </a:solidFill>
                      <a:cs typeface="+mn-ea"/>
                      <a:sym typeface="Arial" panose="020B0604020202020204" pitchFamily="34" charset="0"/>
                    </a:rPr>
                  </a:br>
                  <a:endParaRPr lang="zh-CN" altLang="en-US" sz="935" dirty="0">
                    <a:solidFill>
                      <a:schemeClr val="tx1">
                        <a:lumMod val="65000"/>
                        <a:lumOff val="35000"/>
                      </a:schemeClr>
                    </a:solidFill>
                    <a:cs typeface="+mn-ea"/>
                    <a:sym typeface="Arial" panose="020B0604020202020204" pitchFamily="34" charset="0"/>
                  </a:endParaRPr>
                </a:p>
              </p:txBody>
            </p:sp>
            <p:sp>
              <p:nvSpPr>
                <p:cNvPr id="46" name="矩形 45"/>
                <p:cNvSpPr/>
                <p:nvPr/>
              </p:nvSpPr>
              <p:spPr>
                <a:xfrm>
                  <a:off x="1317257" y="1824875"/>
                  <a:ext cx="3761195" cy="307777"/>
                </a:xfrm>
                <a:prstGeom prst="rect">
                  <a:avLst/>
                </a:prstGeom>
              </p:spPr>
              <p:txBody>
                <a:bodyPr wrap="none" lIns="0" tIns="0" rIns="0" bIns="0">
                  <a:normAutofit/>
                </a:bodyPr>
                <a:lstStyle/>
                <a:p>
                  <a:r>
                    <a:rPr lang="zh-CN" altLang="en-US" sz="1465" b="1" dirty="0">
                      <a:solidFill>
                        <a:schemeClr val="tx1">
                          <a:lumMod val="65000"/>
                          <a:lumOff val="35000"/>
                        </a:schemeClr>
                      </a:solidFill>
                      <a:cs typeface="+mn-ea"/>
                      <a:sym typeface="Arial" panose="020B0604020202020204" pitchFamily="34" charset="0"/>
                    </a:rPr>
                    <a:t>标题文本预设</a:t>
                  </a:r>
                  <a:endParaRPr lang="zh-CN" altLang="en-US" sz="1465" b="1" dirty="0">
                    <a:solidFill>
                      <a:schemeClr val="tx1">
                        <a:lumMod val="65000"/>
                        <a:lumOff val="35000"/>
                      </a:schemeClr>
                    </a:solidFill>
                    <a:cs typeface="+mn-ea"/>
                    <a:sym typeface="Arial" panose="020B0604020202020204" pitchFamily="34" charset="0"/>
                  </a:endParaRPr>
                </a:p>
              </p:txBody>
            </p:sp>
          </p:grpSp>
          <p:grpSp>
            <p:nvGrpSpPr>
              <p:cNvPr id="39" name="组合 38"/>
              <p:cNvGrpSpPr/>
              <p:nvPr/>
            </p:nvGrpSpPr>
            <p:grpSpPr>
              <a:xfrm>
                <a:off x="1193500" y="2815545"/>
                <a:ext cx="3761195" cy="1187985"/>
                <a:chOff x="1317257" y="1824875"/>
                <a:chExt cx="3761195" cy="1187985"/>
              </a:xfrm>
            </p:grpSpPr>
            <p:sp>
              <p:nvSpPr>
                <p:cNvPr id="43" name="文本框 139"/>
                <p:cNvSpPr txBox="1"/>
                <p:nvPr/>
              </p:nvSpPr>
              <p:spPr>
                <a:xfrm>
                  <a:off x="1317257" y="2132652"/>
                  <a:ext cx="2916683" cy="880208"/>
                </a:xfrm>
                <a:prstGeom prst="rect">
                  <a:avLst/>
                </a:prstGeom>
                <a:noFill/>
              </p:spPr>
              <p:txBody>
                <a:bodyPr wrap="square" lIns="0" tIns="0" rIns="0" bIns="0">
                  <a:normAutofit/>
                </a:bodyPr>
                <a:lstStyle/>
                <a:p>
                  <a:pPr>
                    <a:lnSpc>
                      <a:spcPct val="120000"/>
                    </a:lnSpc>
                  </a:pPr>
                  <a:r>
                    <a:rPr lang="en-US" altLang="zh-CN" sz="935" dirty="0">
                      <a:solidFill>
                        <a:schemeClr val="tx1">
                          <a:lumMod val="65000"/>
                          <a:lumOff val="35000"/>
                        </a:schemeClr>
                      </a:solidFill>
                      <a:cs typeface="+mn-ea"/>
                      <a:sym typeface="Arial" panose="020B0604020202020204" pitchFamily="34" charset="0"/>
                    </a:rPr>
                    <a:t>Lorem ipsum dolor sit </a:t>
                  </a:r>
                  <a:r>
                    <a:rPr lang="en-US" altLang="zh-CN" sz="935" dirty="0" err="1">
                      <a:solidFill>
                        <a:schemeClr val="tx1">
                          <a:lumMod val="65000"/>
                          <a:lumOff val="35000"/>
                        </a:schemeClr>
                      </a:solidFill>
                      <a:cs typeface="+mn-ea"/>
                      <a:sym typeface="Arial" panose="020B0604020202020204" pitchFamily="34" charset="0"/>
                    </a:rPr>
                    <a:t>amet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consectetuer</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adipiscing</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elit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Aenean</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commodo</a:t>
                  </a:r>
                  <a:r>
                    <a:rPr lang="en-US" altLang="zh-CN" sz="935" dirty="0">
                      <a:solidFill>
                        <a:schemeClr val="tx1">
                          <a:lumMod val="65000"/>
                          <a:lumOff val="35000"/>
                        </a:schemeClr>
                      </a:solidFill>
                      <a:cs typeface="+mn-ea"/>
                      <a:sym typeface="Arial" panose="020B0604020202020204" pitchFamily="34" charset="0"/>
                    </a:rPr>
                    <a:t> ligula </a:t>
                  </a:r>
                  <a:r>
                    <a:rPr lang="en-US" altLang="zh-CN" sz="935" dirty="0" err="1">
                      <a:solidFill>
                        <a:schemeClr val="tx1">
                          <a:lumMod val="65000"/>
                          <a:lumOff val="35000"/>
                        </a:schemeClr>
                      </a:solidFill>
                      <a:cs typeface="+mn-ea"/>
                      <a:sym typeface="Arial" panose="020B0604020202020204" pitchFamily="34" charset="0"/>
                    </a:rPr>
                    <a:t>eget</a:t>
                  </a:r>
                  <a:r>
                    <a:rPr lang="en-US" altLang="zh-CN" sz="935" dirty="0">
                      <a:solidFill>
                        <a:schemeClr val="tx1">
                          <a:lumMod val="65000"/>
                          <a:lumOff val="35000"/>
                        </a:schemeClr>
                      </a:solidFill>
                      <a:cs typeface="+mn-ea"/>
                      <a:sym typeface="Arial" panose="020B0604020202020204" pitchFamily="34" charset="0"/>
                    </a:rPr>
                    <a:t> dolor. </a:t>
                  </a:r>
                  <a:br>
                    <a:rPr lang="zh-CN" altLang="en-US" sz="935" dirty="0">
                      <a:solidFill>
                        <a:schemeClr val="tx1">
                          <a:lumMod val="65000"/>
                          <a:lumOff val="35000"/>
                        </a:schemeClr>
                      </a:solidFill>
                      <a:cs typeface="+mn-ea"/>
                      <a:sym typeface="Arial" panose="020B0604020202020204" pitchFamily="34" charset="0"/>
                    </a:rPr>
                  </a:br>
                  <a:endParaRPr lang="zh-CN" altLang="en-US" sz="935" dirty="0">
                    <a:solidFill>
                      <a:schemeClr val="tx1">
                        <a:lumMod val="65000"/>
                        <a:lumOff val="35000"/>
                      </a:schemeClr>
                    </a:solidFill>
                    <a:cs typeface="+mn-ea"/>
                    <a:sym typeface="Arial" panose="020B0604020202020204" pitchFamily="34" charset="0"/>
                  </a:endParaRPr>
                </a:p>
              </p:txBody>
            </p:sp>
            <p:sp>
              <p:nvSpPr>
                <p:cNvPr id="44" name="矩形 43"/>
                <p:cNvSpPr/>
                <p:nvPr/>
              </p:nvSpPr>
              <p:spPr>
                <a:xfrm>
                  <a:off x="1317257" y="1824875"/>
                  <a:ext cx="3761195" cy="307777"/>
                </a:xfrm>
                <a:prstGeom prst="rect">
                  <a:avLst/>
                </a:prstGeom>
              </p:spPr>
              <p:txBody>
                <a:bodyPr wrap="none" lIns="0" tIns="0" rIns="0" bIns="0">
                  <a:normAutofit/>
                </a:bodyPr>
                <a:lstStyle/>
                <a:p>
                  <a:r>
                    <a:rPr lang="zh-CN" altLang="en-US" sz="1465" b="1">
                      <a:solidFill>
                        <a:schemeClr val="tx1">
                          <a:lumMod val="65000"/>
                          <a:lumOff val="35000"/>
                        </a:schemeClr>
                      </a:solidFill>
                      <a:cs typeface="+mn-ea"/>
                      <a:sym typeface="Arial" panose="020B0604020202020204" pitchFamily="34" charset="0"/>
                    </a:rPr>
                    <a:t>标题文本预设</a:t>
                  </a:r>
                  <a:endParaRPr lang="zh-CN" altLang="en-US" sz="1465" b="1">
                    <a:solidFill>
                      <a:schemeClr val="tx1">
                        <a:lumMod val="65000"/>
                        <a:lumOff val="35000"/>
                      </a:schemeClr>
                    </a:solidFill>
                    <a:cs typeface="+mn-ea"/>
                    <a:sym typeface="Arial" panose="020B0604020202020204" pitchFamily="34" charset="0"/>
                  </a:endParaRPr>
                </a:p>
              </p:txBody>
            </p:sp>
          </p:grpSp>
          <p:grpSp>
            <p:nvGrpSpPr>
              <p:cNvPr id="40" name="组合 39"/>
              <p:cNvGrpSpPr/>
              <p:nvPr/>
            </p:nvGrpSpPr>
            <p:grpSpPr>
              <a:xfrm>
                <a:off x="1193500" y="4139453"/>
                <a:ext cx="3761195" cy="1187985"/>
                <a:chOff x="1317257" y="1824875"/>
                <a:chExt cx="3761195" cy="1187985"/>
              </a:xfrm>
            </p:grpSpPr>
            <p:sp>
              <p:nvSpPr>
                <p:cNvPr id="41" name="文本框 137"/>
                <p:cNvSpPr txBox="1"/>
                <p:nvPr/>
              </p:nvSpPr>
              <p:spPr>
                <a:xfrm>
                  <a:off x="1317257" y="2132652"/>
                  <a:ext cx="2916683" cy="880208"/>
                </a:xfrm>
                <a:prstGeom prst="rect">
                  <a:avLst/>
                </a:prstGeom>
                <a:noFill/>
              </p:spPr>
              <p:txBody>
                <a:bodyPr wrap="square" lIns="0" tIns="0" rIns="0" bIns="0">
                  <a:normAutofit/>
                </a:bodyPr>
                <a:lstStyle/>
                <a:p>
                  <a:pPr>
                    <a:lnSpc>
                      <a:spcPct val="120000"/>
                    </a:lnSpc>
                  </a:pPr>
                  <a:r>
                    <a:rPr lang="en-US" altLang="zh-CN" sz="935" dirty="0">
                      <a:solidFill>
                        <a:schemeClr val="tx1">
                          <a:lumMod val="65000"/>
                          <a:lumOff val="35000"/>
                        </a:schemeClr>
                      </a:solidFill>
                      <a:cs typeface="+mn-ea"/>
                      <a:sym typeface="Arial" panose="020B0604020202020204" pitchFamily="34" charset="0"/>
                    </a:rPr>
                    <a:t>Lorem ipsum dolor sit </a:t>
                  </a:r>
                  <a:r>
                    <a:rPr lang="en-US" altLang="zh-CN" sz="935" dirty="0" err="1">
                      <a:solidFill>
                        <a:schemeClr val="tx1">
                          <a:lumMod val="65000"/>
                          <a:lumOff val="35000"/>
                        </a:schemeClr>
                      </a:solidFill>
                      <a:cs typeface="+mn-ea"/>
                      <a:sym typeface="Arial" panose="020B0604020202020204" pitchFamily="34" charset="0"/>
                    </a:rPr>
                    <a:t>amet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consectetuer</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adipiscing</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elit</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Aenean</a:t>
                  </a:r>
                  <a:r>
                    <a:rPr lang="en-US" altLang="zh-CN" sz="935" dirty="0">
                      <a:solidFill>
                        <a:schemeClr val="tx1">
                          <a:lumMod val="65000"/>
                          <a:lumOff val="35000"/>
                        </a:schemeClr>
                      </a:solidFill>
                      <a:cs typeface="+mn-ea"/>
                      <a:sym typeface="Arial" panose="020B0604020202020204" pitchFamily="34" charset="0"/>
                    </a:rPr>
                    <a:t> </a:t>
                  </a:r>
                  <a:r>
                    <a:rPr lang="en-US" altLang="zh-CN" sz="935" dirty="0" err="1">
                      <a:solidFill>
                        <a:schemeClr val="tx1">
                          <a:lumMod val="65000"/>
                          <a:lumOff val="35000"/>
                        </a:schemeClr>
                      </a:solidFill>
                      <a:cs typeface="+mn-ea"/>
                      <a:sym typeface="Arial" panose="020B0604020202020204" pitchFamily="34" charset="0"/>
                    </a:rPr>
                    <a:t>commodo</a:t>
                  </a:r>
                  <a:r>
                    <a:rPr lang="en-US" altLang="zh-CN" sz="935" dirty="0">
                      <a:solidFill>
                        <a:schemeClr val="tx1">
                          <a:lumMod val="65000"/>
                          <a:lumOff val="35000"/>
                        </a:schemeClr>
                      </a:solidFill>
                      <a:cs typeface="+mn-ea"/>
                      <a:sym typeface="Arial" panose="020B0604020202020204" pitchFamily="34" charset="0"/>
                    </a:rPr>
                    <a:t> ligula </a:t>
                  </a:r>
                  <a:r>
                    <a:rPr lang="en-US" altLang="zh-CN" sz="935" dirty="0" err="1">
                      <a:solidFill>
                        <a:schemeClr val="tx1">
                          <a:lumMod val="65000"/>
                          <a:lumOff val="35000"/>
                        </a:schemeClr>
                      </a:solidFill>
                      <a:cs typeface="+mn-ea"/>
                      <a:sym typeface="Arial" panose="020B0604020202020204" pitchFamily="34" charset="0"/>
                    </a:rPr>
                    <a:t>eget</a:t>
                  </a:r>
                  <a:r>
                    <a:rPr lang="en-US" altLang="zh-CN" sz="935" dirty="0">
                      <a:solidFill>
                        <a:schemeClr val="tx1">
                          <a:lumMod val="65000"/>
                          <a:lumOff val="35000"/>
                        </a:schemeClr>
                      </a:solidFill>
                      <a:cs typeface="+mn-ea"/>
                      <a:sym typeface="Arial" panose="020B0604020202020204" pitchFamily="34" charset="0"/>
                    </a:rPr>
                    <a:t> dolor. </a:t>
                  </a:r>
                  <a:br>
                    <a:rPr lang="zh-CN" altLang="en-US" sz="935" dirty="0">
                      <a:solidFill>
                        <a:schemeClr val="tx1">
                          <a:lumMod val="65000"/>
                          <a:lumOff val="35000"/>
                        </a:schemeClr>
                      </a:solidFill>
                      <a:cs typeface="+mn-ea"/>
                      <a:sym typeface="Arial" panose="020B0604020202020204" pitchFamily="34" charset="0"/>
                    </a:rPr>
                  </a:br>
                  <a:endParaRPr lang="zh-CN" altLang="en-US" sz="935" dirty="0">
                    <a:solidFill>
                      <a:schemeClr val="tx1">
                        <a:lumMod val="65000"/>
                        <a:lumOff val="35000"/>
                      </a:schemeClr>
                    </a:solidFill>
                    <a:cs typeface="+mn-ea"/>
                    <a:sym typeface="Arial" panose="020B0604020202020204" pitchFamily="34" charset="0"/>
                  </a:endParaRPr>
                </a:p>
              </p:txBody>
            </p:sp>
            <p:sp>
              <p:nvSpPr>
                <p:cNvPr id="42" name="矩形 41"/>
                <p:cNvSpPr/>
                <p:nvPr/>
              </p:nvSpPr>
              <p:spPr>
                <a:xfrm>
                  <a:off x="1317257" y="1824875"/>
                  <a:ext cx="3761195" cy="307777"/>
                </a:xfrm>
                <a:prstGeom prst="rect">
                  <a:avLst/>
                </a:prstGeom>
              </p:spPr>
              <p:txBody>
                <a:bodyPr wrap="none" lIns="0" tIns="0" rIns="0" bIns="0">
                  <a:normAutofit/>
                </a:bodyPr>
                <a:lstStyle/>
                <a:p>
                  <a:r>
                    <a:rPr lang="zh-CN" altLang="en-US" sz="1465" b="1">
                      <a:solidFill>
                        <a:schemeClr val="tx1">
                          <a:lumMod val="65000"/>
                          <a:lumOff val="35000"/>
                        </a:schemeClr>
                      </a:solidFill>
                      <a:cs typeface="+mn-ea"/>
                      <a:sym typeface="Arial" panose="020B0604020202020204" pitchFamily="34" charset="0"/>
                    </a:rPr>
                    <a:t>标题文本预设</a:t>
                  </a:r>
                  <a:endParaRPr lang="zh-CN" altLang="en-US" sz="1465" b="1">
                    <a:solidFill>
                      <a:schemeClr val="tx1">
                        <a:lumMod val="65000"/>
                        <a:lumOff val="35000"/>
                      </a:schemeClr>
                    </a:solidFill>
                    <a:cs typeface="+mn-ea"/>
                    <a:sym typeface="Arial" panose="020B0604020202020204" pitchFamily="34" charset="0"/>
                  </a:endParaRPr>
                </a:p>
              </p:txBody>
            </p:sp>
          </p:grpSp>
        </p:grpSp>
        <p:grpSp>
          <p:nvGrpSpPr>
            <p:cNvPr id="35" name="组合 34"/>
            <p:cNvGrpSpPr/>
            <p:nvPr/>
          </p:nvGrpSpPr>
          <p:grpSpPr>
            <a:xfrm>
              <a:off x="1307468" y="2710116"/>
              <a:ext cx="2448272" cy="1338747"/>
              <a:chOff x="1307468" y="2924944"/>
              <a:chExt cx="2448272" cy="1338747"/>
            </a:xfrm>
          </p:grpSpPr>
          <p:cxnSp>
            <p:nvCxnSpPr>
              <p:cNvPr id="36" name="直接连接符 35"/>
              <p:cNvCxnSpPr/>
              <p:nvPr/>
            </p:nvCxnSpPr>
            <p:spPr>
              <a:xfrm>
                <a:off x="1307468"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307468" y="4263691"/>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flipH="1">
            <a:off x="725714" y="534356"/>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3" name="文本框 12"/>
          <p:cNvSpPr txBox="1"/>
          <p:nvPr/>
        </p:nvSpPr>
        <p:spPr>
          <a:xfrm flipH="1">
            <a:off x="725715" y="180520"/>
            <a:ext cx="3224213" cy="461665"/>
          </a:xfrm>
          <a:prstGeom prst="rect">
            <a:avLst/>
          </a:prstGeom>
          <a:noFill/>
        </p:spPr>
        <p:txBody>
          <a:bodyPr wrap="square" rtlCol="0">
            <a:spAutoFit/>
          </a:bodyPr>
          <a:lstStyle/>
          <a:p>
            <a:pPr lvl="0">
              <a:defRPr/>
            </a:pPr>
            <a:r>
              <a:rPr lang="zh-CN" altLang="en-US" sz="2400" b="1" dirty="0">
                <a:solidFill>
                  <a:schemeClr val="accent1"/>
                </a:solidFill>
                <a:cs typeface="+mn-ea"/>
                <a:sym typeface="+mn-lt"/>
              </a:rPr>
              <a:t>下阶段工作计划</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sp>
        <p:nvSpPr>
          <p:cNvPr id="4" name="圆角矩形 7"/>
          <p:cNvSpPr/>
          <p:nvPr/>
        </p:nvSpPr>
        <p:spPr>
          <a:xfrm>
            <a:off x="1025880" y="1970703"/>
            <a:ext cx="4614430" cy="1627905"/>
          </a:xfrm>
          <a:prstGeom prst="roundRect">
            <a:avLst>
              <a:gd name="adj" fmla="val 0"/>
            </a:avLst>
          </a:prstGeom>
          <a:solidFill>
            <a:schemeClr val="accent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5" name="圆角矩形 8"/>
          <p:cNvSpPr/>
          <p:nvPr/>
        </p:nvSpPr>
        <p:spPr>
          <a:xfrm>
            <a:off x="1183250" y="1970703"/>
            <a:ext cx="4825485" cy="1627905"/>
          </a:xfrm>
          <a:prstGeom prst="roundRect">
            <a:avLst>
              <a:gd name="adj" fmla="val 0"/>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6" name="斜纹 5"/>
          <p:cNvSpPr/>
          <p:nvPr/>
        </p:nvSpPr>
        <p:spPr>
          <a:xfrm flipH="1">
            <a:off x="5235280" y="1977811"/>
            <a:ext cx="776720" cy="776721"/>
          </a:xfrm>
          <a:prstGeom prst="diagStripe">
            <a:avLst>
              <a:gd name="adj" fmla="val 3141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7" name="矩形 6"/>
          <p:cNvSpPr/>
          <p:nvPr/>
        </p:nvSpPr>
        <p:spPr>
          <a:xfrm rot="2700000">
            <a:off x="5426394" y="2124838"/>
            <a:ext cx="677793" cy="290482"/>
          </a:xfrm>
          <a:prstGeom prst="rect">
            <a:avLst/>
          </a:prstGeom>
        </p:spPr>
        <p:txBody>
          <a:bodyPr wrap="none">
            <a:noAutofit/>
          </a:bodyPr>
          <a:lstStyle/>
          <a:p>
            <a:pPr algn="ctr"/>
            <a:r>
              <a:rPr lang="zh-CN" altLang="en-US" sz="1200" dirty="0">
                <a:solidFill>
                  <a:schemeClr val="bg1"/>
                </a:solidFill>
                <a:latin typeface="Arial" panose="020B0604020202020204" pitchFamily="34" charset="0"/>
                <a:ea typeface="汉仪雅酷黑 75W" panose="020B0804020202020204" pitchFamily="34" charset="-122"/>
                <a:cs typeface="+mn-ea"/>
                <a:sym typeface="Arial" panose="020B0604020202020204" pitchFamily="34" charset="0"/>
              </a:rPr>
              <a:t>关键词</a:t>
            </a:r>
            <a:endParaRPr lang="zh-CN" altLang="en-US" sz="1200" dirty="0">
              <a:solidFill>
                <a:schemeClr val="bg1"/>
              </a:solidFill>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8" name="椭圆 7"/>
          <p:cNvSpPr/>
          <p:nvPr/>
        </p:nvSpPr>
        <p:spPr>
          <a:xfrm>
            <a:off x="1320317" y="2554916"/>
            <a:ext cx="459478" cy="4594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Arial" panose="020B0604020202020204" pitchFamily="34" charset="0"/>
                <a:ea typeface="汉仪雅酷黑 75W" panose="020B0804020202020204" pitchFamily="34" charset="-122"/>
                <a:cs typeface="+mn-ea"/>
                <a:sym typeface="Arial" panose="020B0604020202020204" pitchFamily="34" charset="0"/>
              </a:rPr>
              <a:t>1</a:t>
            </a:r>
            <a:endParaRPr lang="zh-CN" altLang="en-US" sz="1600" dirty="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9" name="文本框 8"/>
          <p:cNvSpPr txBox="1"/>
          <p:nvPr/>
        </p:nvSpPr>
        <p:spPr>
          <a:xfrm>
            <a:off x="2144248" y="2263030"/>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mn-ea"/>
                <a:cs typeface="+mn-ea"/>
                <a:sym typeface="Arial" panose="020B0604020202020204" pitchFamily="34" charset="0"/>
              </a:rPr>
              <a:t>标题文字添加</a:t>
            </a:r>
            <a:endParaRPr lang="zh-CN" altLang="en-US" b="1" dirty="0">
              <a:solidFill>
                <a:schemeClr val="tx1">
                  <a:lumMod val="75000"/>
                  <a:lumOff val="25000"/>
                </a:schemeClr>
              </a:solidFill>
              <a:latin typeface="+mn-ea"/>
              <a:cs typeface="+mn-ea"/>
              <a:sym typeface="Arial" panose="020B0604020202020204" pitchFamily="34" charset="0"/>
            </a:endParaRPr>
          </a:p>
        </p:txBody>
      </p:sp>
      <p:sp>
        <p:nvSpPr>
          <p:cNvPr id="10" name="文本框 9"/>
          <p:cNvSpPr txBox="1"/>
          <p:nvPr/>
        </p:nvSpPr>
        <p:spPr>
          <a:xfrm>
            <a:off x="2144248" y="2690733"/>
            <a:ext cx="2772160" cy="61863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00" dirty="0">
                <a:solidFill>
                  <a:schemeClr val="tx1">
                    <a:lumMod val="65000"/>
                    <a:lumOff val="35000"/>
                  </a:schemeClr>
                </a:solidFill>
                <a:latin typeface="Arial" panose="020B0604020202020204" pitchFamily="34" charset="0"/>
                <a:ea typeface="汉仪雅酷黑 75W" panose="020B0804020202020204" pitchFamily="34" charset="-122"/>
                <a:cs typeface="+mn-ea"/>
                <a:sym typeface="Arial" panose="020B0604020202020204" pitchFamily="34" charset="0"/>
              </a:rPr>
              <a:t>The user can demonstrate on a projector or computer, or presentation and make it film to be used in a wider field</a:t>
            </a:r>
            <a:endParaRPr lang="en-US" altLang="zh-CN" sz="1000" dirty="0">
              <a:solidFill>
                <a:schemeClr val="tx1">
                  <a:lumMod val="65000"/>
                  <a:lumOff val="35000"/>
                </a:schemeClr>
              </a:solidFill>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11" name="圆角矩形 7"/>
          <p:cNvSpPr/>
          <p:nvPr/>
        </p:nvSpPr>
        <p:spPr>
          <a:xfrm>
            <a:off x="1025880" y="3977303"/>
            <a:ext cx="4614430" cy="1627905"/>
          </a:xfrm>
          <a:prstGeom prst="roundRect">
            <a:avLst>
              <a:gd name="adj" fmla="val 0"/>
            </a:avLst>
          </a:prstGeom>
          <a:solidFill>
            <a:schemeClr val="accent2"/>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14" name="圆角矩形 8"/>
          <p:cNvSpPr/>
          <p:nvPr/>
        </p:nvSpPr>
        <p:spPr>
          <a:xfrm>
            <a:off x="1183250" y="3977303"/>
            <a:ext cx="4825485" cy="1627905"/>
          </a:xfrm>
          <a:prstGeom prst="roundRect">
            <a:avLst>
              <a:gd name="adj" fmla="val 0"/>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15" name="斜纹 14"/>
          <p:cNvSpPr/>
          <p:nvPr/>
        </p:nvSpPr>
        <p:spPr>
          <a:xfrm flipH="1">
            <a:off x="5235280" y="3984411"/>
            <a:ext cx="776720" cy="776721"/>
          </a:xfrm>
          <a:prstGeom prst="diagStripe">
            <a:avLst>
              <a:gd name="adj" fmla="val 3141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16" name="矩形 15"/>
          <p:cNvSpPr/>
          <p:nvPr/>
        </p:nvSpPr>
        <p:spPr>
          <a:xfrm rot="2700000">
            <a:off x="5426394" y="4131438"/>
            <a:ext cx="677793" cy="290482"/>
          </a:xfrm>
          <a:prstGeom prst="rect">
            <a:avLst/>
          </a:prstGeom>
        </p:spPr>
        <p:txBody>
          <a:bodyPr wrap="none">
            <a:noAutofit/>
          </a:bodyPr>
          <a:lstStyle/>
          <a:p>
            <a:pPr algn="ctr"/>
            <a:r>
              <a:rPr lang="zh-CN" altLang="en-US" sz="1200" dirty="0">
                <a:solidFill>
                  <a:schemeClr val="bg1"/>
                </a:solidFill>
                <a:latin typeface="Arial" panose="020B0604020202020204" pitchFamily="34" charset="0"/>
                <a:ea typeface="汉仪雅酷黑 75W" panose="020B0804020202020204" pitchFamily="34" charset="-122"/>
                <a:cs typeface="+mn-ea"/>
                <a:sym typeface="Arial" panose="020B0604020202020204" pitchFamily="34" charset="0"/>
              </a:rPr>
              <a:t>关键词</a:t>
            </a:r>
            <a:endParaRPr lang="zh-CN" altLang="en-US" sz="1200" dirty="0">
              <a:solidFill>
                <a:schemeClr val="bg1"/>
              </a:solidFill>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17" name="椭圆 16"/>
          <p:cNvSpPr/>
          <p:nvPr/>
        </p:nvSpPr>
        <p:spPr>
          <a:xfrm>
            <a:off x="1320317" y="4561516"/>
            <a:ext cx="459478" cy="4594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Arial" panose="020B0604020202020204" pitchFamily="34" charset="0"/>
                <a:ea typeface="汉仪雅酷黑 75W" panose="020B0804020202020204" pitchFamily="34" charset="-122"/>
                <a:cs typeface="+mn-ea"/>
                <a:sym typeface="Arial" panose="020B0604020202020204" pitchFamily="34" charset="0"/>
              </a:rPr>
              <a:t>3</a:t>
            </a:r>
            <a:endParaRPr lang="zh-CN" altLang="en-US" sz="1600" dirty="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18" name="文本框 17"/>
          <p:cNvSpPr txBox="1"/>
          <p:nvPr/>
        </p:nvSpPr>
        <p:spPr>
          <a:xfrm>
            <a:off x="2144248" y="4223514"/>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mn-ea"/>
                <a:cs typeface="+mn-ea"/>
                <a:sym typeface="Arial" panose="020B0604020202020204" pitchFamily="34" charset="0"/>
              </a:rPr>
              <a:t>标题文字添加</a:t>
            </a:r>
            <a:endParaRPr lang="zh-CN" altLang="en-US" b="1" dirty="0">
              <a:solidFill>
                <a:schemeClr val="tx1">
                  <a:lumMod val="75000"/>
                  <a:lumOff val="25000"/>
                </a:schemeClr>
              </a:solidFill>
              <a:latin typeface="+mn-ea"/>
              <a:cs typeface="+mn-ea"/>
              <a:sym typeface="Arial" panose="020B0604020202020204" pitchFamily="34" charset="0"/>
            </a:endParaRPr>
          </a:p>
        </p:txBody>
      </p:sp>
      <p:sp>
        <p:nvSpPr>
          <p:cNvPr id="19" name="文本框 18"/>
          <p:cNvSpPr txBox="1"/>
          <p:nvPr/>
        </p:nvSpPr>
        <p:spPr>
          <a:xfrm>
            <a:off x="2144248" y="4651217"/>
            <a:ext cx="2772160" cy="61863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00" dirty="0">
                <a:solidFill>
                  <a:schemeClr val="tx1">
                    <a:lumMod val="65000"/>
                    <a:lumOff val="35000"/>
                  </a:schemeClr>
                </a:solidFill>
                <a:latin typeface="Arial" panose="020B0604020202020204" pitchFamily="34" charset="0"/>
                <a:ea typeface="汉仪雅酷黑 75W" panose="020B0804020202020204" pitchFamily="34" charset="-122"/>
                <a:cs typeface="+mn-ea"/>
                <a:sym typeface="Arial" panose="020B0604020202020204" pitchFamily="34" charset="0"/>
              </a:rPr>
              <a:t>The user can demonstrate on a projector or computer, or presentation and make it film to be used in a wider field</a:t>
            </a:r>
            <a:endParaRPr lang="en-US" altLang="zh-CN" sz="1000" dirty="0">
              <a:solidFill>
                <a:schemeClr val="tx1">
                  <a:lumMod val="65000"/>
                  <a:lumOff val="35000"/>
                </a:schemeClr>
              </a:solidFill>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20" name="圆角矩形 7"/>
          <p:cNvSpPr/>
          <p:nvPr/>
        </p:nvSpPr>
        <p:spPr>
          <a:xfrm>
            <a:off x="6191468" y="1970703"/>
            <a:ext cx="4614430" cy="1627905"/>
          </a:xfrm>
          <a:prstGeom prst="roundRect">
            <a:avLst>
              <a:gd name="adj" fmla="val 0"/>
            </a:avLst>
          </a:prstGeom>
          <a:solidFill>
            <a:schemeClr val="accent2"/>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21" name="圆角矩形 8"/>
          <p:cNvSpPr/>
          <p:nvPr/>
        </p:nvSpPr>
        <p:spPr>
          <a:xfrm>
            <a:off x="6348838" y="1970703"/>
            <a:ext cx="4825485" cy="1627905"/>
          </a:xfrm>
          <a:prstGeom prst="roundRect">
            <a:avLst>
              <a:gd name="adj" fmla="val 0"/>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22" name="斜纹 21"/>
          <p:cNvSpPr/>
          <p:nvPr/>
        </p:nvSpPr>
        <p:spPr>
          <a:xfrm flipH="1">
            <a:off x="10400868" y="1977811"/>
            <a:ext cx="776720" cy="776721"/>
          </a:xfrm>
          <a:prstGeom prst="diagStripe">
            <a:avLst>
              <a:gd name="adj" fmla="val 3141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23" name="矩形 22"/>
          <p:cNvSpPr/>
          <p:nvPr/>
        </p:nvSpPr>
        <p:spPr>
          <a:xfrm rot="2700000">
            <a:off x="10591982" y="2124838"/>
            <a:ext cx="677793" cy="290482"/>
          </a:xfrm>
          <a:prstGeom prst="rect">
            <a:avLst/>
          </a:prstGeom>
        </p:spPr>
        <p:txBody>
          <a:bodyPr wrap="none">
            <a:noAutofit/>
          </a:bodyPr>
          <a:lstStyle/>
          <a:p>
            <a:pPr algn="ctr"/>
            <a:r>
              <a:rPr lang="zh-CN" altLang="en-US" sz="1200" dirty="0">
                <a:solidFill>
                  <a:schemeClr val="bg1"/>
                </a:solidFill>
                <a:latin typeface="Arial" panose="020B0604020202020204" pitchFamily="34" charset="0"/>
                <a:ea typeface="汉仪雅酷黑 75W" panose="020B0804020202020204" pitchFamily="34" charset="-122"/>
                <a:cs typeface="+mn-ea"/>
                <a:sym typeface="Arial" panose="020B0604020202020204" pitchFamily="34" charset="0"/>
              </a:rPr>
              <a:t>关键词</a:t>
            </a:r>
            <a:endParaRPr lang="zh-CN" altLang="en-US" sz="1200" dirty="0">
              <a:solidFill>
                <a:schemeClr val="bg1"/>
              </a:solidFill>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24" name="椭圆 23"/>
          <p:cNvSpPr/>
          <p:nvPr/>
        </p:nvSpPr>
        <p:spPr>
          <a:xfrm>
            <a:off x="6485905" y="2554916"/>
            <a:ext cx="459478" cy="4594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Arial" panose="020B0604020202020204" pitchFamily="34" charset="0"/>
                <a:ea typeface="汉仪雅酷黑 75W" panose="020B0804020202020204" pitchFamily="34" charset="-122"/>
                <a:cs typeface="+mn-ea"/>
                <a:sym typeface="Arial" panose="020B0604020202020204" pitchFamily="34" charset="0"/>
              </a:rPr>
              <a:t>2</a:t>
            </a:r>
            <a:endParaRPr lang="zh-CN" altLang="en-US" sz="1600" dirty="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25" name="文本框 24"/>
          <p:cNvSpPr txBox="1"/>
          <p:nvPr/>
        </p:nvSpPr>
        <p:spPr>
          <a:xfrm>
            <a:off x="7309158" y="2263030"/>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mn-ea"/>
                <a:cs typeface="+mn-ea"/>
                <a:sym typeface="Arial" panose="020B0604020202020204" pitchFamily="34" charset="0"/>
              </a:rPr>
              <a:t>标题文字添加</a:t>
            </a:r>
            <a:endParaRPr lang="zh-CN" altLang="en-US" b="1" dirty="0">
              <a:solidFill>
                <a:schemeClr val="tx1">
                  <a:lumMod val="75000"/>
                  <a:lumOff val="25000"/>
                </a:schemeClr>
              </a:solidFill>
              <a:latin typeface="+mn-ea"/>
              <a:cs typeface="+mn-ea"/>
              <a:sym typeface="Arial" panose="020B0604020202020204" pitchFamily="34" charset="0"/>
            </a:endParaRPr>
          </a:p>
        </p:txBody>
      </p:sp>
      <p:sp>
        <p:nvSpPr>
          <p:cNvPr id="26" name="文本框 25"/>
          <p:cNvSpPr txBox="1"/>
          <p:nvPr/>
        </p:nvSpPr>
        <p:spPr>
          <a:xfrm>
            <a:off x="7309158" y="2690733"/>
            <a:ext cx="2772160" cy="61863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00" dirty="0">
                <a:solidFill>
                  <a:schemeClr val="tx1">
                    <a:lumMod val="65000"/>
                    <a:lumOff val="35000"/>
                  </a:schemeClr>
                </a:solidFill>
                <a:latin typeface="Arial" panose="020B0604020202020204" pitchFamily="34" charset="0"/>
                <a:ea typeface="汉仪雅酷黑 75W" panose="020B0804020202020204" pitchFamily="34" charset="-122"/>
                <a:cs typeface="+mn-ea"/>
                <a:sym typeface="Arial" panose="020B0604020202020204" pitchFamily="34" charset="0"/>
              </a:rPr>
              <a:t>The user can demonstrate on a projector or computer, or presentation and make it film to be used in a wider field</a:t>
            </a:r>
            <a:endParaRPr lang="en-US" altLang="zh-CN" sz="1000" dirty="0">
              <a:solidFill>
                <a:schemeClr val="tx1">
                  <a:lumMod val="65000"/>
                  <a:lumOff val="35000"/>
                </a:schemeClr>
              </a:solidFill>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27" name="圆角矩形 7"/>
          <p:cNvSpPr/>
          <p:nvPr/>
        </p:nvSpPr>
        <p:spPr>
          <a:xfrm>
            <a:off x="6191468" y="3977303"/>
            <a:ext cx="4614430" cy="1627905"/>
          </a:xfrm>
          <a:prstGeom prst="roundRect">
            <a:avLst>
              <a:gd name="adj" fmla="val 0"/>
            </a:avLst>
          </a:prstGeom>
          <a:solidFill>
            <a:schemeClr val="accent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28" name="圆角矩形 8"/>
          <p:cNvSpPr/>
          <p:nvPr/>
        </p:nvSpPr>
        <p:spPr>
          <a:xfrm>
            <a:off x="6348838" y="3977303"/>
            <a:ext cx="4825485" cy="1627905"/>
          </a:xfrm>
          <a:prstGeom prst="roundRect">
            <a:avLst>
              <a:gd name="adj" fmla="val 0"/>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29" name="斜纹 28"/>
          <p:cNvSpPr/>
          <p:nvPr/>
        </p:nvSpPr>
        <p:spPr>
          <a:xfrm flipH="1">
            <a:off x="10400868" y="3984411"/>
            <a:ext cx="776720" cy="776721"/>
          </a:xfrm>
          <a:prstGeom prst="diagStripe">
            <a:avLst>
              <a:gd name="adj" fmla="val 3141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00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30" name="矩形 29"/>
          <p:cNvSpPr/>
          <p:nvPr/>
        </p:nvSpPr>
        <p:spPr>
          <a:xfrm rot="2700000">
            <a:off x="10591982" y="4131438"/>
            <a:ext cx="677793" cy="290482"/>
          </a:xfrm>
          <a:prstGeom prst="rect">
            <a:avLst/>
          </a:prstGeom>
        </p:spPr>
        <p:txBody>
          <a:bodyPr wrap="none">
            <a:noAutofit/>
          </a:bodyPr>
          <a:lstStyle/>
          <a:p>
            <a:pPr algn="ctr"/>
            <a:r>
              <a:rPr lang="zh-CN" altLang="en-US" sz="1200" dirty="0">
                <a:solidFill>
                  <a:schemeClr val="bg1"/>
                </a:solidFill>
                <a:latin typeface="Arial" panose="020B0604020202020204" pitchFamily="34" charset="0"/>
                <a:ea typeface="汉仪雅酷黑 75W" panose="020B0804020202020204" pitchFamily="34" charset="-122"/>
                <a:cs typeface="+mn-ea"/>
                <a:sym typeface="Arial" panose="020B0604020202020204" pitchFamily="34" charset="0"/>
              </a:rPr>
              <a:t>关键词</a:t>
            </a:r>
            <a:endParaRPr lang="zh-CN" altLang="en-US" sz="1200" dirty="0">
              <a:solidFill>
                <a:schemeClr val="bg1"/>
              </a:solidFill>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31" name="椭圆 30"/>
          <p:cNvSpPr/>
          <p:nvPr/>
        </p:nvSpPr>
        <p:spPr>
          <a:xfrm>
            <a:off x="6485905" y="4561516"/>
            <a:ext cx="459478" cy="4594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Arial" panose="020B0604020202020204" pitchFamily="34" charset="0"/>
                <a:ea typeface="汉仪雅酷黑 75W" panose="020B0804020202020204" pitchFamily="34" charset="-122"/>
                <a:cs typeface="+mn-ea"/>
                <a:sym typeface="Arial" panose="020B0604020202020204" pitchFamily="34" charset="0"/>
              </a:rPr>
              <a:t>4</a:t>
            </a:r>
            <a:endParaRPr lang="zh-CN" altLang="en-US" sz="1600" dirty="0">
              <a:latin typeface="Arial" panose="020B0604020202020204" pitchFamily="34" charset="0"/>
              <a:ea typeface="汉仪雅酷黑 75W" panose="020B0804020202020204" pitchFamily="34" charset="-122"/>
              <a:cs typeface="+mn-ea"/>
              <a:sym typeface="Arial" panose="020B0604020202020204" pitchFamily="34" charset="0"/>
            </a:endParaRPr>
          </a:p>
        </p:txBody>
      </p:sp>
      <p:sp>
        <p:nvSpPr>
          <p:cNvPr id="32" name="文本框 31"/>
          <p:cNvSpPr txBox="1"/>
          <p:nvPr/>
        </p:nvSpPr>
        <p:spPr>
          <a:xfrm>
            <a:off x="7309158" y="4223514"/>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mn-ea"/>
                <a:cs typeface="+mn-ea"/>
                <a:sym typeface="Arial" panose="020B0604020202020204" pitchFamily="34" charset="0"/>
              </a:rPr>
              <a:t>标题文字添加</a:t>
            </a:r>
            <a:endParaRPr lang="zh-CN" altLang="en-US" b="1" dirty="0">
              <a:solidFill>
                <a:schemeClr val="tx1">
                  <a:lumMod val="75000"/>
                  <a:lumOff val="25000"/>
                </a:schemeClr>
              </a:solidFill>
              <a:latin typeface="+mn-ea"/>
              <a:cs typeface="+mn-ea"/>
              <a:sym typeface="Arial" panose="020B0604020202020204" pitchFamily="34" charset="0"/>
            </a:endParaRPr>
          </a:p>
        </p:txBody>
      </p:sp>
      <p:sp>
        <p:nvSpPr>
          <p:cNvPr id="33" name="文本框 32"/>
          <p:cNvSpPr txBox="1"/>
          <p:nvPr/>
        </p:nvSpPr>
        <p:spPr>
          <a:xfrm>
            <a:off x="7309158" y="4651217"/>
            <a:ext cx="2772160" cy="61863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00" dirty="0">
                <a:solidFill>
                  <a:schemeClr val="tx1">
                    <a:lumMod val="65000"/>
                    <a:lumOff val="35000"/>
                  </a:schemeClr>
                </a:solidFill>
                <a:latin typeface="Arial" panose="020B0604020202020204" pitchFamily="34" charset="0"/>
                <a:ea typeface="汉仪雅酷黑 75W" panose="020B0804020202020204" pitchFamily="34" charset="-122"/>
                <a:cs typeface="+mn-ea"/>
                <a:sym typeface="Arial" panose="020B0604020202020204" pitchFamily="34" charset="0"/>
              </a:rPr>
              <a:t>The user can demonstrate on a projector or computer, or presentation and make it film to be used in a wider field</a:t>
            </a:r>
            <a:endParaRPr lang="en-US" altLang="zh-CN" sz="1000" dirty="0">
              <a:solidFill>
                <a:schemeClr val="tx1">
                  <a:lumMod val="65000"/>
                  <a:lumOff val="35000"/>
                </a:schemeClr>
              </a:solidFill>
              <a:latin typeface="Arial" panose="020B0604020202020204" pitchFamily="34" charset="0"/>
              <a:ea typeface="汉仪雅酷黑 75W" panose="020B0804020202020204" pitchFamily="34" charset="-122"/>
              <a:cs typeface="+mn-ea"/>
              <a:sym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srcRect l="20429" r="9820"/>
          <a:stretch>
            <a:fillRect/>
          </a:stretch>
        </p:blipFill>
        <p:spPr>
          <a:xfrm rot="16200000">
            <a:off x="2667000" y="-2667000"/>
            <a:ext cx="6858000" cy="12192000"/>
          </a:xfrm>
          <a:prstGeom prst="rect">
            <a:avLst/>
          </a:prstGeom>
        </p:spPr>
      </p:pic>
      <p:sp>
        <p:nvSpPr>
          <p:cNvPr id="6" name="矩形 5"/>
          <p:cNvSpPr/>
          <p:nvPr/>
        </p:nvSpPr>
        <p:spPr>
          <a:xfrm>
            <a:off x="3973285" y="1415647"/>
            <a:ext cx="4245429" cy="58477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lumMod val="75000"/>
                    <a:lumOff val="25000"/>
                  </a:prstClr>
                </a:solidFill>
                <a:effectLst/>
                <a:uLnTx/>
                <a:uFillTx/>
                <a:latin typeface="Arial" panose="020B0604020202020204"/>
                <a:ea typeface="微软雅黑" panose="020B0503020204020204" charset="-122"/>
                <a:cs typeface="+mn-ea"/>
                <a:sym typeface="+mn-lt"/>
              </a:rPr>
              <a:t>Business Report</a:t>
            </a:r>
            <a:endParaRPr kumimoji="0" lang="zh-CN" altLang="en-US" sz="3200" b="0" i="0" u="none" strike="noStrike" kern="1200" cap="none" spc="0" normalizeH="0" baseline="0" noProof="0" dirty="0">
              <a:ln>
                <a:noFill/>
              </a:ln>
              <a:solidFill>
                <a:prstClr val="black">
                  <a:lumMod val="75000"/>
                  <a:lumOff val="25000"/>
                </a:prstClr>
              </a:solidFill>
              <a:effectLst/>
              <a:uLnTx/>
              <a:uFillTx/>
              <a:latin typeface="Arial" panose="020B0604020202020204"/>
              <a:ea typeface="微软雅黑" panose="020B0503020204020204" charset="-122"/>
              <a:cs typeface="+mn-ea"/>
              <a:sym typeface="+mn-lt"/>
            </a:endParaRPr>
          </a:p>
        </p:txBody>
      </p:sp>
      <p:sp>
        <p:nvSpPr>
          <p:cNvPr id="7" name="矩形 6"/>
          <p:cNvSpPr/>
          <p:nvPr/>
        </p:nvSpPr>
        <p:spPr>
          <a:xfrm>
            <a:off x="2400299" y="3389275"/>
            <a:ext cx="7391400" cy="36933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1A7B81"/>
                </a:solidFill>
                <a:effectLst/>
                <a:uLnTx/>
                <a:uFillTx/>
                <a:latin typeface="Arial" panose="020B0604020202020204"/>
                <a:ea typeface="微软雅黑" panose="020B0503020204020204" charset="-122"/>
                <a:cs typeface="+mn-ea"/>
                <a:sym typeface="+mn-lt"/>
              </a:rPr>
              <a:t>TEACH STUDENTS IN ACCORDANCE WITH THEIR APTITUDE</a:t>
            </a:r>
            <a:endParaRPr kumimoji="0" lang="zh-CN" altLang="en-US" sz="1800" b="0" i="0" u="none" strike="noStrike" kern="1200" cap="none" spc="0" normalizeH="0" baseline="0" noProof="0" dirty="0">
              <a:ln>
                <a:noFill/>
              </a:ln>
              <a:solidFill>
                <a:srgbClr val="1A7B81"/>
              </a:solidFill>
              <a:effectLst/>
              <a:uLnTx/>
              <a:uFillTx/>
              <a:latin typeface="Arial" panose="020B0604020202020204"/>
              <a:ea typeface="微软雅黑" panose="020B0503020204020204" charset="-122"/>
              <a:cs typeface="+mn-ea"/>
              <a:sym typeface="+mn-lt"/>
            </a:endParaRPr>
          </a:p>
        </p:txBody>
      </p:sp>
      <p:sp>
        <p:nvSpPr>
          <p:cNvPr id="8" name="矩形: 圆角 7"/>
          <p:cNvSpPr/>
          <p:nvPr/>
        </p:nvSpPr>
        <p:spPr>
          <a:xfrm>
            <a:off x="5409139" y="4435297"/>
            <a:ext cx="1373721" cy="362828"/>
          </a:xfrm>
          <a:prstGeom prst="roundRect">
            <a:avLst>
              <a:gd name="adj" fmla="val 50000"/>
            </a:avLst>
          </a:prstGeom>
          <a:solidFill>
            <a:srgbClr val="33AAB9"/>
          </a:solidFill>
          <a:ln w="25400" cap="flat" cmpd="sng" algn="ctr">
            <a:noFill/>
            <a:prstDash val="solid"/>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a:noFill/>
                </a:ln>
                <a:solidFill>
                  <a:prstClr val="white"/>
                </a:solidFill>
                <a:effectLst/>
                <a:uLnTx/>
                <a:uFillTx/>
                <a:latin typeface="Arial" panose="020B0604020202020204"/>
                <a:ea typeface="微软雅黑" panose="020B0503020204020204" charset="-122"/>
                <a:cs typeface="+mn-ea"/>
                <a:sym typeface="+mn-lt"/>
              </a:rPr>
              <a:t>汇报人：云创</a:t>
            </a:r>
            <a:endParaRPr kumimoji="0" lang="zh-CN" altLang="en-US" sz="1200" b="0" i="0" u="none" strike="noStrike" kern="0" cap="none" spc="0" normalizeH="0" baseline="0" noProof="0" dirty="0">
              <a:ln>
                <a:noFill/>
              </a:ln>
              <a:solidFill>
                <a:prstClr val="white"/>
              </a:solidFill>
              <a:effectLst/>
              <a:uLnTx/>
              <a:uFillTx/>
              <a:latin typeface="Arial" panose="020B0604020202020204"/>
              <a:ea typeface="微软雅黑" panose="020B0503020204020204" charset="-122"/>
              <a:cs typeface="+mn-ea"/>
              <a:sym typeface="+mn-lt"/>
            </a:endParaRPr>
          </a:p>
        </p:txBody>
      </p:sp>
      <p:sp>
        <p:nvSpPr>
          <p:cNvPr id="10" name="矩形 9"/>
          <p:cNvSpPr/>
          <p:nvPr/>
        </p:nvSpPr>
        <p:spPr>
          <a:xfrm>
            <a:off x="1614991" y="3692464"/>
            <a:ext cx="8962017" cy="568810"/>
          </a:xfrm>
          <a:prstGeom prst="rect">
            <a:avLst/>
          </a:prstGeom>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dirty="0">
                <a:ln>
                  <a:noFill/>
                </a:ln>
                <a:solidFill>
                  <a:srgbClr val="60605F"/>
                </a:solidFill>
                <a:effectLst/>
                <a:uLnTx/>
                <a:uFillTx/>
                <a:latin typeface="Arial" panose="020B0604020202020204"/>
                <a:ea typeface="微软雅黑" panose="020B0503020204020204" charset="-122"/>
                <a:cs typeface="+mn-ea"/>
                <a:sym typeface="+mn-lt"/>
              </a:rPr>
              <a:t>Please add your title text here, and then fill in the text. Please add your title text here, and then fill in the text. Please. Please add your title text here. Please add your title text here.</a:t>
            </a:r>
            <a:endParaRPr kumimoji="0" lang="en-US" altLang="zh-CN" sz="1100" b="0" i="0" u="none" strike="noStrike" kern="1200" cap="none" spc="0" normalizeH="0" baseline="0" noProof="0" dirty="0">
              <a:ln>
                <a:noFill/>
              </a:ln>
              <a:solidFill>
                <a:srgbClr val="60605F"/>
              </a:solidFill>
              <a:effectLst/>
              <a:uLnTx/>
              <a:uFillTx/>
              <a:latin typeface="Arial" panose="020B0604020202020204"/>
              <a:ea typeface="微软雅黑" panose="020B0503020204020204" charset="-122"/>
              <a:cs typeface="+mn-ea"/>
              <a:sym typeface="+mn-lt"/>
            </a:endParaRPr>
          </a:p>
        </p:txBody>
      </p:sp>
      <p:sp>
        <p:nvSpPr>
          <p:cNvPr id="11" name="矩形 10"/>
          <p:cNvSpPr/>
          <p:nvPr/>
        </p:nvSpPr>
        <p:spPr>
          <a:xfrm>
            <a:off x="1161420" y="1915812"/>
            <a:ext cx="9869160" cy="156966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9600" b="0" i="1" u="none" strike="noStrike" kern="1200" cap="none" spc="0" normalizeH="0" baseline="0" noProof="0" dirty="0">
                <a:ln>
                  <a:noFill/>
                </a:ln>
                <a:solidFill>
                  <a:srgbClr val="33AAB9"/>
                </a:solidFill>
                <a:effectLst/>
                <a:uLnTx/>
                <a:uFillTx/>
                <a:latin typeface="汉仪雅酷黑 75W" panose="020B0804020202020204" pitchFamily="34" charset="-122"/>
                <a:ea typeface="汉仪雅酷黑 75W" panose="020B0804020202020204" pitchFamily="34" charset="-122"/>
                <a:cs typeface="+mn-ea"/>
                <a:sym typeface="+mn-lt"/>
              </a:rPr>
              <a:t>谢谢大家</a:t>
            </a:r>
            <a:endParaRPr kumimoji="0" lang="zh-CN" altLang="en-US" sz="9600" b="0" i="1" u="none" strike="noStrike" kern="1200" cap="none" spc="0" normalizeH="0" baseline="0" noProof="0" dirty="0">
              <a:ln>
                <a:noFill/>
              </a:ln>
              <a:solidFill>
                <a:srgbClr val="33AAB9"/>
              </a:solidFill>
              <a:effectLst/>
              <a:uLnTx/>
              <a:uFillTx/>
              <a:latin typeface="汉仪雅酷黑 75W" panose="020B0804020202020204" pitchFamily="34" charset="-122"/>
              <a:ea typeface="汉仪雅酷黑 75W" panose="020B0804020202020204" pitchFamily="34" charset="-122"/>
              <a:cs typeface="+mn-ea"/>
              <a:sym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l="5417"/>
          <a:stretch>
            <a:fillRect/>
          </a:stretch>
        </p:blipFill>
        <p:spPr>
          <a:xfrm flipV="1">
            <a:off x="0" y="0"/>
            <a:ext cx="6457950" cy="6858000"/>
          </a:xfrm>
          <a:prstGeom prst="rect">
            <a:avLst/>
          </a:prstGeom>
        </p:spPr>
      </p:pic>
      <p:sp>
        <p:nvSpPr>
          <p:cNvPr id="11" name="矩形 10"/>
          <p:cNvSpPr/>
          <p:nvPr/>
        </p:nvSpPr>
        <p:spPr>
          <a:xfrm>
            <a:off x="255876" y="1391626"/>
            <a:ext cx="1877437" cy="461665"/>
          </a:xfrm>
          <a:prstGeom prst="rect">
            <a:avLst/>
          </a:prstGeom>
        </p:spPr>
        <p:txBody>
          <a:bodyPr wrap="none">
            <a:spAutoFit/>
          </a:bodyPr>
          <a:lstStyle/>
          <a:p>
            <a:pPr lvl="0" algn="ctr">
              <a:defRPr/>
            </a:pPr>
            <a:r>
              <a:rPr lang="en-US" altLang="zh-CN" sz="2400" dirty="0">
                <a:solidFill>
                  <a:schemeClr val="tx1">
                    <a:lumMod val="75000"/>
                    <a:lumOff val="25000"/>
                  </a:schemeClr>
                </a:solidFill>
                <a:cs typeface="+mn-ea"/>
                <a:sym typeface="+mn-lt"/>
              </a:rPr>
              <a:t>CONTENTS</a:t>
            </a:r>
            <a:endParaRPr lang="en-US" altLang="zh-CN" sz="2400" dirty="0">
              <a:solidFill>
                <a:schemeClr val="tx1">
                  <a:lumMod val="75000"/>
                  <a:lumOff val="25000"/>
                </a:schemeClr>
              </a:solidFill>
              <a:cs typeface="+mn-ea"/>
              <a:sym typeface="+mn-lt"/>
            </a:endParaRPr>
          </a:p>
        </p:txBody>
      </p:sp>
      <p:sp>
        <p:nvSpPr>
          <p:cNvPr id="12" name="矩形 11"/>
          <p:cNvSpPr/>
          <p:nvPr/>
        </p:nvSpPr>
        <p:spPr>
          <a:xfrm>
            <a:off x="517966" y="683740"/>
            <a:ext cx="1353256" cy="707886"/>
          </a:xfrm>
          <a:prstGeom prst="rect">
            <a:avLst/>
          </a:prstGeom>
        </p:spPr>
        <p:txBody>
          <a:bodyPr wrap="none">
            <a:spAutoFit/>
          </a:bodyPr>
          <a:lstStyle/>
          <a:p>
            <a:pPr lvl="0" algn="ctr">
              <a:defRPr/>
            </a:pPr>
            <a:r>
              <a:rPr lang="zh-CN" altLang="en-US" sz="4000" b="1" dirty="0">
                <a:solidFill>
                  <a:srgbClr val="1A7B81"/>
                </a:solidFill>
                <a:cs typeface="+mn-ea"/>
                <a:sym typeface="+mn-lt"/>
              </a:rPr>
              <a:t>目 录</a:t>
            </a:r>
            <a:endParaRPr lang="en-US" altLang="zh-CN" sz="4000" b="1" dirty="0">
              <a:solidFill>
                <a:srgbClr val="1A7B81"/>
              </a:solidFill>
              <a:cs typeface="+mn-ea"/>
              <a:sym typeface="+mn-lt"/>
            </a:endParaRPr>
          </a:p>
        </p:txBody>
      </p:sp>
      <p:sp>
        <p:nvSpPr>
          <p:cNvPr id="5" name="矩形 4"/>
          <p:cNvSpPr/>
          <p:nvPr/>
        </p:nvSpPr>
        <p:spPr>
          <a:xfrm flipH="1">
            <a:off x="6096000" y="2334127"/>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6" name="文本框 5"/>
          <p:cNvSpPr txBox="1"/>
          <p:nvPr/>
        </p:nvSpPr>
        <p:spPr>
          <a:xfrm flipH="1">
            <a:off x="6096001" y="1980291"/>
            <a:ext cx="322421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chemeClr val="accent1"/>
                </a:solidFill>
                <a:effectLst/>
                <a:uLnTx/>
                <a:uFillTx/>
                <a:cs typeface="+mn-ea"/>
                <a:sym typeface="+mn-lt"/>
              </a:rPr>
              <a:t>上阶段工作总结</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sp>
        <p:nvSpPr>
          <p:cNvPr id="7" name="矩形 6"/>
          <p:cNvSpPr/>
          <p:nvPr/>
        </p:nvSpPr>
        <p:spPr>
          <a:xfrm flipH="1">
            <a:off x="6096000" y="3336620"/>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8" name="文本框 7"/>
          <p:cNvSpPr txBox="1"/>
          <p:nvPr/>
        </p:nvSpPr>
        <p:spPr>
          <a:xfrm flipH="1">
            <a:off x="6096001" y="2982784"/>
            <a:ext cx="3224213" cy="461665"/>
          </a:xfrm>
          <a:prstGeom prst="rect">
            <a:avLst/>
          </a:prstGeom>
          <a:noFill/>
        </p:spPr>
        <p:txBody>
          <a:bodyPr wrap="square" rtlCol="0">
            <a:spAutoFit/>
          </a:bodyPr>
          <a:lstStyle/>
          <a:p>
            <a:pPr lvl="0">
              <a:defRPr/>
            </a:pPr>
            <a:r>
              <a:rPr lang="zh-CN" altLang="en-US" sz="2400" b="1" dirty="0">
                <a:solidFill>
                  <a:schemeClr val="accent1"/>
                </a:solidFill>
                <a:cs typeface="+mn-ea"/>
                <a:sym typeface="+mn-lt"/>
              </a:rPr>
              <a:t>工作数据分析</a:t>
            </a:r>
            <a:endParaRPr lang="zh-CN" altLang="en-US" sz="2400" b="1" dirty="0">
              <a:solidFill>
                <a:schemeClr val="accent1"/>
              </a:solidFill>
              <a:cs typeface="+mn-ea"/>
              <a:sym typeface="+mn-lt"/>
            </a:endParaRPr>
          </a:p>
        </p:txBody>
      </p:sp>
      <p:sp>
        <p:nvSpPr>
          <p:cNvPr id="9" name="矩形 8"/>
          <p:cNvSpPr/>
          <p:nvPr/>
        </p:nvSpPr>
        <p:spPr>
          <a:xfrm flipH="1">
            <a:off x="6096000" y="4339113"/>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0" name="文本框 9"/>
          <p:cNvSpPr txBox="1"/>
          <p:nvPr/>
        </p:nvSpPr>
        <p:spPr>
          <a:xfrm flipH="1">
            <a:off x="6096001" y="3985277"/>
            <a:ext cx="3224213" cy="461665"/>
          </a:xfrm>
          <a:prstGeom prst="rect">
            <a:avLst/>
          </a:prstGeom>
          <a:noFill/>
        </p:spPr>
        <p:txBody>
          <a:bodyPr wrap="square" rtlCol="0">
            <a:spAutoFit/>
          </a:bodyPr>
          <a:lstStyle/>
          <a:p>
            <a:pPr lvl="0">
              <a:defRPr/>
            </a:pPr>
            <a:r>
              <a:rPr lang="zh-CN" altLang="en-US" sz="2400" b="1" dirty="0">
                <a:solidFill>
                  <a:schemeClr val="accent1"/>
                </a:solidFill>
                <a:cs typeface="+mn-ea"/>
                <a:sym typeface="+mn-lt"/>
              </a:rPr>
              <a:t>工作不足及改正办法</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sp>
        <p:nvSpPr>
          <p:cNvPr id="13" name="矩形 12"/>
          <p:cNvSpPr/>
          <p:nvPr/>
        </p:nvSpPr>
        <p:spPr>
          <a:xfrm flipH="1">
            <a:off x="6096000" y="5341605"/>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4" name="文本框 13"/>
          <p:cNvSpPr txBox="1"/>
          <p:nvPr/>
        </p:nvSpPr>
        <p:spPr>
          <a:xfrm flipH="1">
            <a:off x="6096001" y="4987769"/>
            <a:ext cx="3224213" cy="461665"/>
          </a:xfrm>
          <a:prstGeom prst="rect">
            <a:avLst/>
          </a:prstGeom>
          <a:noFill/>
        </p:spPr>
        <p:txBody>
          <a:bodyPr wrap="square" rtlCol="0">
            <a:spAutoFit/>
          </a:bodyPr>
          <a:lstStyle/>
          <a:p>
            <a:pPr lvl="0">
              <a:defRPr/>
            </a:pPr>
            <a:r>
              <a:rPr lang="zh-CN" altLang="en-US" sz="2400" b="1" dirty="0">
                <a:solidFill>
                  <a:schemeClr val="accent1"/>
                </a:solidFill>
                <a:cs typeface="+mn-ea"/>
                <a:sym typeface="+mn-lt"/>
              </a:rPr>
              <a:t>下阶段工作计划</a:t>
            </a:r>
            <a:endParaRPr lang="zh-CN" altLang="en-US" sz="2400" b="1" dirty="0">
              <a:solidFill>
                <a:schemeClr val="accent1"/>
              </a:solidFill>
              <a:cs typeface="+mn-ea"/>
              <a:sym typeface="+mn-lt"/>
            </a:endParaRPr>
          </a:p>
        </p:txBody>
      </p:sp>
      <p:sp>
        <p:nvSpPr>
          <p:cNvPr id="15" name="椭圆 14"/>
          <p:cNvSpPr/>
          <p:nvPr/>
        </p:nvSpPr>
        <p:spPr>
          <a:xfrm>
            <a:off x="5372100" y="1980291"/>
            <a:ext cx="660401" cy="6604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p:cNvSpPr/>
          <p:nvPr/>
        </p:nvSpPr>
        <p:spPr>
          <a:xfrm>
            <a:off x="5372100" y="2990932"/>
            <a:ext cx="660401" cy="6604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椭圆 16"/>
          <p:cNvSpPr/>
          <p:nvPr/>
        </p:nvSpPr>
        <p:spPr>
          <a:xfrm>
            <a:off x="5372100" y="4001573"/>
            <a:ext cx="660401" cy="6604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椭圆 17"/>
          <p:cNvSpPr/>
          <p:nvPr/>
        </p:nvSpPr>
        <p:spPr>
          <a:xfrm>
            <a:off x="5372100" y="5012214"/>
            <a:ext cx="660401" cy="6604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矩形 18"/>
          <p:cNvSpPr/>
          <p:nvPr/>
        </p:nvSpPr>
        <p:spPr>
          <a:xfrm>
            <a:off x="5427225" y="2059817"/>
            <a:ext cx="585417" cy="523220"/>
          </a:xfrm>
          <a:prstGeom prst="rect">
            <a:avLst/>
          </a:prstGeom>
        </p:spPr>
        <p:txBody>
          <a:bodyPr wrap="none">
            <a:spAutoFit/>
          </a:bodyPr>
          <a:lstStyle/>
          <a:p>
            <a:r>
              <a:rPr lang="zh-CN" altLang="en-US" sz="2800" dirty="0">
                <a:solidFill>
                  <a:schemeClr val="bg1"/>
                </a:solidFill>
                <a:cs typeface="+mn-ea"/>
                <a:sym typeface="+mn-lt"/>
              </a:rPr>
              <a:t>01</a:t>
            </a:r>
            <a:endParaRPr lang="zh-CN" altLang="en-US" sz="2800" dirty="0">
              <a:solidFill>
                <a:schemeClr val="bg1"/>
              </a:solidFill>
              <a:cs typeface="+mn-ea"/>
              <a:sym typeface="+mn-lt"/>
            </a:endParaRPr>
          </a:p>
        </p:txBody>
      </p:sp>
      <p:sp>
        <p:nvSpPr>
          <p:cNvPr id="20" name="矩形 19"/>
          <p:cNvSpPr/>
          <p:nvPr/>
        </p:nvSpPr>
        <p:spPr>
          <a:xfrm>
            <a:off x="5427225" y="3029630"/>
            <a:ext cx="585417" cy="523220"/>
          </a:xfrm>
          <a:prstGeom prst="rect">
            <a:avLst/>
          </a:prstGeom>
        </p:spPr>
        <p:txBody>
          <a:bodyPr wrap="none">
            <a:spAutoFit/>
          </a:bodyPr>
          <a:lstStyle/>
          <a:p>
            <a:r>
              <a:rPr lang="zh-CN" altLang="en-US" sz="2800" dirty="0">
                <a:solidFill>
                  <a:schemeClr val="bg1"/>
                </a:solidFill>
                <a:cs typeface="+mn-ea"/>
                <a:sym typeface="+mn-lt"/>
              </a:rPr>
              <a:t>0</a:t>
            </a:r>
            <a:r>
              <a:rPr lang="en-US" altLang="zh-CN" sz="2800" dirty="0">
                <a:solidFill>
                  <a:schemeClr val="bg1"/>
                </a:solidFill>
                <a:cs typeface="+mn-ea"/>
                <a:sym typeface="+mn-lt"/>
              </a:rPr>
              <a:t>2</a:t>
            </a:r>
            <a:endParaRPr lang="zh-CN" altLang="en-US" sz="2800" dirty="0">
              <a:solidFill>
                <a:schemeClr val="bg1"/>
              </a:solidFill>
              <a:cs typeface="+mn-ea"/>
              <a:sym typeface="+mn-lt"/>
            </a:endParaRPr>
          </a:p>
        </p:txBody>
      </p:sp>
      <p:sp>
        <p:nvSpPr>
          <p:cNvPr id="21" name="矩形 20"/>
          <p:cNvSpPr/>
          <p:nvPr/>
        </p:nvSpPr>
        <p:spPr>
          <a:xfrm>
            <a:off x="5427225" y="4121490"/>
            <a:ext cx="585417" cy="523220"/>
          </a:xfrm>
          <a:prstGeom prst="rect">
            <a:avLst/>
          </a:prstGeom>
        </p:spPr>
        <p:txBody>
          <a:bodyPr wrap="none">
            <a:spAutoFit/>
          </a:bodyPr>
          <a:lstStyle/>
          <a:p>
            <a:r>
              <a:rPr lang="zh-CN" altLang="en-US" sz="2800" dirty="0">
                <a:solidFill>
                  <a:schemeClr val="bg1"/>
                </a:solidFill>
                <a:cs typeface="+mn-ea"/>
                <a:sym typeface="+mn-lt"/>
              </a:rPr>
              <a:t>0</a:t>
            </a:r>
            <a:r>
              <a:rPr lang="en-US" altLang="zh-CN" sz="2800" dirty="0">
                <a:solidFill>
                  <a:schemeClr val="bg1"/>
                </a:solidFill>
                <a:cs typeface="+mn-ea"/>
                <a:sym typeface="+mn-lt"/>
              </a:rPr>
              <a:t>3</a:t>
            </a:r>
            <a:endParaRPr lang="zh-CN" altLang="en-US" sz="2800" dirty="0">
              <a:solidFill>
                <a:schemeClr val="bg1"/>
              </a:solidFill>
              <a:cs typeface="+mn-ea"/>
              <a:sym typeface="+mn-lt"/>
            </a:endParaRPr>
          </a:p>
        </p:txBody>
      </p:sp>
      <p:sp>
        <p:nvSpPr>
          <p:cNvPr id="22" name="矩形 21"/>
          <p:cNvSpPr/>
          <p:nvPr/>
        </p:nvSpPr>
        <p:spPr>
          <a:xfrm>
            <a:off x="5427225" y="5076863"/>
            <a:ext cx="585417" cy="523220"/>
          </a:xfrm>
          <a:prstGeom prst="rect">
            <a:avLst/>
          </a:prstGeom>
        </p:spPr>
        <p:txBody>
          <a:bodyPr wrap="none">
            <a:spAutoFit/>
          </a:bodyPr>
          <a:lstStyle/>
          <a:p>
            <a:r>
              <a:rPr lang="zh-CN" altLang="en-US" sz="2800" dirty="0">
                <a:solidFill>
                  <a:schemeClr val="bg1"/>
                </a:solidFill>
                <a:cs typeface="+mn-ea"/>
                <a:sym typeface="+mn-lt"/>
              </a:rPr>
              <a:t>0</a:t>
            </a:r>
            <a:r>
              <a:rPr lang="en-US" altLang="zh-CN" sz="2800" dirty="0">
                <a:solidFill>
                  <a:schemeClr val="bg1"/>
                </a:solidFill>
                <a:cs typeface="+mn-ea"/>
                <a:sym typeface="+mn-lt"/>
              </a:rPr>
              <a:t>4</a:t>
            </a:r>
            <a:endParaRPr lang="zh-CN" altLang="en-US" sz="2800" dirty="0">
              <a:solidFill>
                <a:schemeClr val="bg1"/>
              </a:solidFill>
              <a:cs typeface="+mn-ea"/>
              <a:sym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0"/>
            <a:ext cx="12192002" cy="6858000"/>
            <a:chOff x="0" y="0"/>
            <a:chExt cx="12192002" cy="6858000"/>
          </a:xfrm>
        </p:grpSpPr>
        <p:pic>
          <p:nvPicPr>
            <p:cNvPr id="2" name="图片 1"/>
            <p:cNvPicPr>
              <a:picLocks noChangeAspect="1"/>
            </p:cNvPicPr>
            <p:nvPr/>
          </p:nvPicPr>
          <p:blipFill rotWithShape="1">
            <a:blip r:embed="rId1"/>
            <a:srcRect l="5417"/>
            <a:stretch>
              <a:fillRect/>
            </a:stretch>
          </p:blipFill>
          <p:spPr>
            <a:xfrm flipV="1">
              <a:off x="0" y="0"/>
              <a:ext cx="3987800" cy="6858000"/>
            </a:xfrm>
            <a:prstGeom prst="rect">
              <a:avLst/>
            </a:prstGeom>
          </p:spPr>
        </p:pic>
        <p:pic>
          <p:nvPicPr>
            <p:cNvPr id="23" name="图片 22"/>
            <p:cNvPicPr>
              <a:picLocks noChangeAspect="1"/>
            </p:cNvPicPr>
            <p:nvPr/>
          </p:nvPicPr>
          <p:blipFill rotWithShape="1">
            <a:blip r:embed="rId1"/>
            <a:srcRect l="5417"/>
            <a:stretch>
              <a:fillRect/>
            </a:stretch>
          </p:blipFill>
          <p:spPr>
            <a:xfrm flipH="1">
              <a:off x="8204202" y="0"/>
              <a:ext cx="3987800" cy="6858000"/>
            </a:xfrm>
            <a:prstGeom prst="rect">
              <a:avLst/>
            </a:prstGeom>
          </p:spPr>
        </p:pic>
      </p:grpSp>
      <p:sp>
        <p:nvSpPr>
          <p:cNvPr id="24" name="矩形 23"/>
          <p:cNvSpPr/>
          <p:nvPr/>
        </p:nvSpPr>
        <p:spPr>
          <a:xfrm>
            <a:off x="3973287" y="1740110"/>
            <a:ext cx="4245429" cy="584775"/>
          </a:xfrm>
          <a:prstGeom prst="rect">
            <a:avLst/>
          </a:prstGeom>
        </p:spPr>
        <p:txBody>
          <a:bodyPr wrap="square">
            <a:spAutoFit/>
          </a:bodyPr>
          <a:lstStyle/>
          <a:p>
            <a:pPr lvl="0" algn="ctr">
              <a:defRPr/>
            </a:pPr>
            <a:r>
              <a:rPr lang="en-US" altLang="zh-CN" sz="3200" dirty="0">
                <a:solidFill>
                  <a:schemeClr val="tx1">
                    <a:lumMod val="75000"/>
                    <a:lumOff val="25000"/>
                  </a:schemeClr>
                </a:solidFill>
                <a:cs typeface="+mn-ea"/>
                <a:sym typeface="+mn-lt"/>
              </a:rPr>
              <a:t>PART 01</a:t>
            </a:r>
            <a:endParaRPr kumimoji="0" lang="zh-CN" altLang="en-US" sz="3200" b="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25" name="矩形 24"/>
          <p:cNvSpPr/>
          <p:nvPr/>
        </p:nvSpPr>
        <p:spPr>
          <a:xfrm>
            <a:off x="2400301" y="3556875"/>
            <a:ext cx="7391400" cy="36933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1A7B81"/>
                </a:solidFill>
                <a:effectLst/>
                <a:uLnTx/>
                <a:uFillTx/>
                <a:cs typeface="+mn-ea"/>
                <a:sym typeface="+mn-lt"/>
              </a:rPr>
              <a:t>TEACH STUDENTS IN ACCORDANCE WITH THEIR APTITUDE</a:t>
            </a:r>
            <a:endParaRPr kumimoji="0" lang="zh-CN" altLang="en-US" sz="1800" b="0" i="0" u="none" strike="noStrike" kern="1200" cap="none" spc="0" normalizeH="0" baseline="0" noProof="0" dirty="0">
              <a:ln>
                <a:noFill/>
              </a:ln>
              <a:solidFill>
                <a:srgbClr val="1A7B81"/>
              </a:solidFill>
              <a:effectLst/>
              <a:uLnTx/>
              <a:uFillTx/>
              <a:cs typeface="+mn-ea"/>
              <a:sym typeface="+mn-lt"/>
            </a:endParaRPr>
          </a:p>
        </p:txBody>
      </p:sp>
      <p:sp>
        <p:nvSpPr>
          <p:cNvPr id="26" name="矩形 25"/>
          <p:cNvSpPr/>
          <p:nvPr/>
        </p:nvSpPr>
        <p:spPr>
          <a:xfrm>
            <a:off x="1756785" y="2465313"/>
            <a:ext cx="8678433" cy="1107996"/>
          </a:xfrm>
          <a:prstGeom prst="rect">
            <a:avLst/>
          </a:prstGeom>
        </p:spPr>
        <p:txBody>
          <a:bodyPr wrap="square">
            <a:spAutoFit/>
          </a:bodyPr>
          <a:lstStyle/>
          <a:p>
            <a:pPr lvl="0" algn="ctr">
              <a:defRPr/>
            </a:pPr>
            <a:r>
              <a:rPr lang="zh-CN" altLang="en-US" sz="6600" i="1" dirty="0">
                <a:solidFill>
                  <a:srgbClr val="33AAB9"/>
                </a:solidFill>
                <a:latin typeface="汉仪雅酷黑 75W" panose="020B0804020202020204" pitchFamily="34" charset="-122"/>
                <a:ea typeface="汉仪雅酷黑 75W" panose="020B0804020202020204" pitchFamily="34" charset="-122"/>
                <a:cs typeface="+mn-ea"/>
                <a:sym typeface="+mn-lt"/>
              </a:rPr>
              <a:t>上阶段工作总结</a:t>
            </a:r>
            <a:endParaRPr lang="zh-CN" altLang="en-US" sz="6600" i="1" dirty="0">
              <a:solidFill>
                <a:srgbClr val="33AAB9"/>
              </a:solidFill>
              <a:latin typeface="汉仪雅酷黑 75W" panose="020B0804020202020204" pitchFamily="34" charset="-122"/>
              <a:ea typeface="汉仪雅酷黑 75W" panose="020B0804020202020204" pitchFamily="34" charset="-122"/>
              <a:cs typeface="+mn-ea"/>
              <a:sym typeface="+mn-lt"/>
            </a:endParaRPr>
          </a:p>
        </p:txBody>
      </p:sp>
      <p:sp>
        <p:nvSpPr>
          <p:cNvPr id="27" name="矩形 26"/>
          <p:cNvSpPr/>
          <p:nvPr/>
        </p:nvSpPr>
        <p:spPr>
          <a:xfrm>
            <a:off x="3026822" y="3926207"/>
            <a:ext cx="6138358" cy="568810"/>
          </a:xfrm>
          <a:prstGeom prst="rect">
            <a:avLst/>
          </a:prstGeom>
        </p:spPr>
        <p:txBody>
          <a:bodyPr wrap="square">
            <a:spAutoFit/>
          </a:bodyPr>
          <a:lstStyle/>
          <a:p>
            <a:pPr lvl="0" algn="ctr">
              <a:lnSpc>
                <a:spcPct val="150000"/>
              </a:lnSpc>
              <a:defRPr/>
            </a:pPr>
            <a:r>
              <a:rPr kumimoji="0" lang="en-US" altLang="zh-CN" sz="1100" b="0" i="0" u="none" strike="noStrike" kern="1200" cap="none" spc="0" normalizeH="0" baseline="0" noProof="0" dirty="0">
                <a:ln>
                  <a:noFill/>
                </a:ln>
                <a:solidFill>
                  <a:srgbClr val="60605F"/>
                </a:solidFill>
                <a:effectLst/>
                <a:uLnTx/>
                <a:uFillTx/>
                <a:cs typeface="+mn-ea"/>
                <a:sym typeface="+mn-lt"/>
              </a:rPr>
              <a:t>Please add your title text here, and then fill in the text. Please add your title text here, and then fill in the text. Please. Please add your title text here</a:t>
            </a:r>
            <a:endParaRPr kumimoji="0" lang="en-US" altLang="zh-CN" sz="1100" b="0" i="0" u="none" strike="noStrike" kern="1200" cap="none" spc="0" normalizeH="0" baseline="0" noProof="0" dirty="0">
              <a:ln>
                <a:noFill/>
              </a:ln>
              <a:solidFill>
                <a:srgbClr val="60605F"/>
              </a:solidFill>
              <a:effectLst/>
              <a:uLnTx/>
              <a:uFillTx/>
              <a:cs typeface="+mn-ea"/>
              <a:sym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flipH="1">
            <a:off x="725714" y="534356"/>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3" name="文本框 12"/>
          <p:cNvSpPr txBox="1"/>
          <p:nvPr/>
        </p:nvSpPr>
        <p:spPr>
          <a:xfrm flipH="1">
            <a:off x="725715" y="180520"/>
            <a:ext cx="322421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chemeClr val="accent1"/>
                </a:solidFill>
                <a:effectLst/>
                <a:uLnTx/>
                <a:uFillTx/>
                <a:cs typeface="+mn-ea"/>
                <a:sym typeface="+mn-lt"/>
              </a:rPr>
              <a:t>上阶段工作总结</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grpSp>
        <p:nvGrpSpPr>
          <p:cNvPr id="14" name="组合 13"/>
          <p:cNvGrpSpPr/>
          <p:nvPr/>
        </p:nvGrpSpPr>
        <p:grpSpPr>
          <a:xfrm>
            <a:off x="6140450" y="1866900"/>
            <a:ext cx="1066800" cy="1066800"/>
            <a:chOff x="6896100" y="4762500"/>
            <a:chExt cx="1066800" cy="1066800"/>
          </a:xfrm>
        </p:grpSpPr>
        <p:sp>
          <p:nvSpPr>
            <p:cNvPr id="15" name="椭圆 14"/>
            <p:cNvSpPr/>
            <p:nvPr/>
          </p:nvSpPr>
          <p:spPr>
            <a:xfrm>
              <a:off x="6896100" y="4762500"/>
              <a:ext cx="1066800" cy="1066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6" name="椭圆 8"/>
            <p:cNvSpPr/>
            <p:nvPr/>
          </p:nvSpPr>
          <p:spPr>
            <a:xfrm>
              <a:off x="7124700" y="5000548"/>
              <a:ext cx="609600" cy="590704"/>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8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8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8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8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grpSp>
      <p:grpSp>
        <p:nvGrpSpPr>
          <p:cNvPr id="17" name="组合 16"/>
          <p:cNvGrpSpPr/>
          <p:nvPr/>
        </p:nvGrpSpPr>
        <p:grpSpPr>
          <a:xfrm>
            <a:off x="7673975" y="1866900"/>
            <a:ext cx="1066800" cy="1066800"/>
            <a:chOff x="6896100" y="4762500"/>
            <a:chExt cx="1066800" cy="1066800"/>
          </a:xfrm>
        </p:grpSpPr>
        <p:sp>
          <p:nvSpPr>
            <p:cNvPr id="18" name="椭圆 17"/>
            <p:cNvSpPr/>
            <p:nvPr/>
          </p:nvSpPr>
          <p:spPr>
            <a:xfrm>
              <a:off x="6896100" y="4762500"/>
              <a:ext cx="1066800" cy="1066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9" name="椭圆 12"/>
            <p:cNvSpPr/>
            <p:nvPr/>
          </p:nvSpPr>
          <p:spPr>
            <a:xfrm>
              <a:off x="7124700" y="5069805"/>
              <a:ext cx="609600" cy="452190"/>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grpSp>
      <p:grpSp>
        <p:nvGrpSpPr>
          <p:cNvPr id="20" name="组合 19"/>
          <p:cNvGrpSpPr/>
          <p:nvPr/>
        </p:nvGrpSpPr>
        <p:grpSpPr>
          <a:xfrm>
            <a:off x="9207500" y="1866900"/>
            <a:ext cx="1066800" cy="1066800"/>
            <a:chOff x="6896100" y="4762500"/>
            <a:chExt cx="1066800" cy="1066800"/>
          </a:xfrm>
        </p:grpSpPr>
        <p:sp>
          <p:nvSpPr>
            <p:cNvPr id="21" name="椭圆 20"/>
            <p:cNvSpPr/>
            <p:nvPr/>
          </p:nvSpPr>
          <p:spPr>
            <a:xfrm>
              <a:off x="6896100" y="4762500"/>
              <a:ext cx="1066800" cy="1066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22" name="椭圆 15"/>
            <p:cNvSpPr/>
            <p:nvPr/>
          </p:nvSpPr>
          <p:spPr>
            <a:xfrm>
              <a:off x="7144734" y="4991100"/>
              <a:ext cx="569532" cy="609600"/>
            </a:xfrm>
            <a:custGeom>
              <a:avLst/>
              <a:gdLst>
                <a:gd name="connsiteX0" fmla="*/ 270013 w 315913"/>
                <a:gd name="connsiteY0" fmla="*/ 244475 h 338138"/>
                <a:gd name="connsiteX1" fmla="*/ 315913 w 315913"/>
                <a:gd name="connsiteY1" fmla="*/ 290647 h 338138"/>
                <a:gd name="connsiteX2" fmla="*/ 315913 w 315913"/>
                <a:gd name="connsiteY2" fmla="*/ 331542 h 338138"/>
                <a:gd name="connsiteX3" fmla="*/ 313290 w 315913"/>
                <a:gd name="connsiteY3" fmla="*/ 335500 h 338138"/>
                <a:gd name="connsiteX4" fmla="*/ 309356 w 315913"/>
                <a:gd name="connsiteY4" fmla="*/ 338138 h 338138"/>
                <a:gd name="connsiteX5" fmla="*/ 231982 w 315913"/>
                <a:gd name="connsiteY5" fmla="*/ 338138 h 338138"/>
                <a:gd name="connsiteX6" fmla="*/ 225425 w 315913"/>
                <a:gd name="connsiteY6" fmla="*/ 331542 h 338138"/>
                <a:gd name="connsiteX7" fmla="*/ 225425 w 315913"/>
                <a:gd name="connsiteY7" fmla="*/ 290647 h 338138"/>
                <a:gd name="connsiteX8" fmla="*/ 270013 w 315913"/>
                <a:gd name="connsiteY8" fmla="*/ 244475 h 338138"/>
                <a:gd name="connsiteX9" fmla="*/ 157956 w 315913"/>
                <a:gd name="connsiteY9" fmla="*/ 244475 h 338138"/>
                <a:gd name="connsiteX10" fmla="*/ 203200 w 315913"/>
                <a:gd name="connsiteY10" fmla="*/ 290647 h 338138"/>
                <a:gd name="connsiteX11" fmla="*/ 203200 w 315913"/>
                <a:gd name="connsiteY11" fmla="*/ 331542 h 338138"/>
                <a:gd name="connsiteX12" fmla="*/ 201869 w 315913"/>
                <a:gd name="connsiteY12" fmla="*/ 335500 h 338138"/>
                <a:gd name="connsiteX13" fmla="*/ 196546 w 315913"/>
                <a:gd name="connsiteY13" fmla="*/ 338138 h 338138"/>
                <a:gd name="connsiteX14" fmla="*/ 119365 w 315913"/>
                <a:gd name="connsiteY14" fmla="*/ 338138 h 338138"/>
                <a:gd name="connsiteX15" fmla="*/ 112712 w 315913"/>
                <a:gd name="connsiteY15" fmla="*/ 331542 h 338138"/>
                <a:gd name="connsiteX16" fmla="*/ 112712 w 315913"/>
                <a:gd name="connsiteY16" fmla="*/ 290647 h 338138"/>
                <a:gd name="connsiteX17" fmla="*/ 157956 w 315913"/>
                <a:gd name="connsiteY17" fmla="*/ 244475 h 338138"/>
                <a:gd name="connsiteX18" fmla="*/ 45900 w 315913"/>
                <a:gd name="connsiteY18" fmla="*/ 244475 h 338138"/>
                <a:gd name="connsiteX19" fmla="*/ 90488 w 315913"/>
                <a:gd name="connsiteY19" fmla="*/ 290647 h 338138"/>
                <a:gd name="connsiteX20" fmla="*/ 90488 w 315913"/>
                <a:gd name="connsiteY20" fmla="*/ 331542 h 338138"/>
                <a:gd name="connsiteX21" fmla="*/ 89176 w 315913"/>
                <a:gd name="connsiteY21" fmla="*/ 335500 h 338138"/>
                <a:gd name="connsiteX22" fmla="*/ 83931 w 315913"/>
                <a:gd name="connsiteY22" fmla="*/ 338138 h 338138"/>
                <a:gd name="connsiteX23" fmla="*/ 6557 w 315913"/>
                <a:gd name="connsiteY23" fmla="*/ 338138 h 338138"/>
                <a:gd name="connsiteX24" fmla="*/ 0 w 315913"/>
                <a:gd name="connsiteY24" fmla="*/ 331542 h 338138"/>
                <a:gd name="connsiteX25" fmla="*/ 0 w 315913"/>
                <a:gd name="connsiteY25" fmla="*/ 290647 h 338138"/>
                <a:gd name="connsiteX26" fmla="*/ 45900 w 315913"/>
                <a:gd name="connsiteY26" fmla="*/ 244475 h 338138"/>
                <a:gd name="connsiteX27" fmla="*/ 271463 w 315913"/>
                <a:gd name="connsiteY27" fmla="*/ 180975 h 338138"/>
                <a:gd name="connsiteX28" fmla="*/ 301625 w 315913"/>
                <a:gd name="connsiteY28" fmla="*/ 211138 h 338138"/>
                <a:gd name="connsiteX29" fmla="*/ 271463 w 315913"/>
                <a:gd name="connsiteY29" fmla="*/ 241300 h 338138"/>
                <a:gd name="connsiteX30" fmla="*/ 241300 w 315913"/>
                <a:gd name="connsiteY30" fmla="*/ 211138 h 338138"/>
                <a:gd name="connsiteX31" fmla="*/ 271463 w 315913"/>
                <a:gd name="connsiteY31" fmla="*/ 180975 h 338138"/>
                <a:gd name="connsiteX32" fmla="*/ 159420 w 315913"/>
                <a:gd name="connsiteY32" fmla="*/ 180975 h 338138"/>
                <a:gd name="connsiteX33" fmla="*/ 188912 w 315913"/>
                <a:gd name="connsiteY33" fmla="*/ 211138 h 338138"/>
                <a:gd name="connsiteX34" fmla="*/ 159420 w 315913"/>
                <a:gd name="connsiteY34" fmla="*/ 241300 h 338138"/>
                <a:gd name="connsiteX35" fmla="*/ 128587 w 315913"/>
                <a:gd name="connsiteY35" fmla="*/ 211138 h 338138"/>
                <a:gd name="connsiteX36" fmla="*/ 159420 w 315913"/>
                <a:gd name="connsiteY36" fmla="*/ 180975 h 338138"/>
                <a:gd name="connsiteX37" fmla="*/ 46038 w 315913"/>
                <a:gd name="connsiteY37" fmla="*/ 180975 h 338138"/>
                <a:gd name="connsiteX38" fmla="*/ 76201 w 315913"/>
                <a:gd name="connsiteY38" fmla="*/ 211138 h 338138"/>
                <a:gd name="connsiteX39" fmla="*/ 46038 w 315913"/>
                <a:gd name="connsiteY39" fmla="*/ 241301 h 338138"/>
                <a:gd name="connsiteX40" fmla="*/ 15875 w 315913"/>
                <a:gd name="connsiteY40" fmla="*/ 211138 h 338138"/>
                <a:gd name="connsiteX41" fmla="*/ 46038 w 315913"/>
                <a:gd name="connsiteY41" fmla="*/ 180975 h 338138"/>
                <a:gd name="connsiteX42" fmla="*/ 270005 w 315913"/>
                <a:gd name="connsiteY42" fmla="*/ 77788 h 338138"/>
                <a:gd name="connsiteX43" fmla="*/ 238125 w 315913"/>
                <a:gd name="connsiteY43" fmla="*/ 109792 h 338138"/>
                <a:gd name="connsiteX44" fmla="*/ 238125 w 315913"/>
                <a:gd name="connsiteY44" fmla="*/ 144463 h 338138"/>
                <a:gd name="connsiteX45" fmla="*/ 303213 w 315913"/>
                <a:gd name="connsiteY45" fmla="*/ 144463 h 338138"/>
                <a:gd name="connsiteX46" fmla="*/ 303213 w 315913"/>
                <a:gd name="connsiteY46" fmla="*/ 109792 h 338138"/>
                <a:gd name="connsiteX47" fmla="*/ 270005 w 315913"/>
                <a:gd name="connsiteY47" fmla="*/ 77788 h 338138"/>
                <a:gd name="connsiteX48" fmla="*/ 270013 w 315913"/>
                <a:gd name="connsiteY48" fmla="*/ 65088 h 338138"/>
                <a:gd name="connsiteX49" fmla="*/ 315913 w 315913"/>
                <a:gd name="connsiteY49" fmla="*/ 109941 h 338138"/>
                <a:gd name="connsiteX50" fmla="*/ 315913 w 315913"/>
                <a:gd name="connsiteY50" fmla="*/ 150836 h 338138"/>
                <a:gd name="connsiteX51" fmla="*/ 313290 w 315913"/>
                <a:gd name="connsiteY51" fmla="*/ 156113 h 338138"/>
                <a:gd name="connsiteX52" fmla="*/ 309356 w 315913"/>
                <a:gd name="connsiteY52" fmla="*/ 158751 h 338138"/>
                <a:gd name="connsiteX53" fmla="*/ 231982 w 315913"/>
                <a:gd name="connsiteY53" fmla="*/ 158751 h 338138"/>
                <a:gd name="connsiteX54" fmla="*/ 225425 w 315913"/>
                <a:gd name="connsiteY54" fmla="*/ 150836 h 338138"/>
                <a:gd name="connsiteX55" fmla="*/ 225425 w 315913"/>
                <a:gd name="connsiteY55" fmla="*/ 109941 h 338138"/>
                <a:gd name="connsiteX56" fmla="*/ 270013 w 315913"/>
                <a:gd name="connsiteY56" fmla="*/ 65088 h 338138"/>
                <a:gd name="connsiteX57" fmla="*/ 157956 w 315913"/>
                <a:gd name="connsiteY57" fmla="*/ 65088 h 338138"/>
                <a:gd name="connsiteX58" fmla="*/ 203200 w 315913"/>
                <a:gd name="connsiteY58" fmla="*/ 109941 h 338138"/>
                <a:gd name="connsiteX59" fmla="*/ 203200 w 315913"/>
                <a:gd name="connsiteY59" fmla="*/ 150836 h 338138"/>
                <a:gd name="connsiteX60" fmla="*/ 201869 w 315913"/>
                <a:gd name="connsiteY60" fmla="*/ 156113 h 338138"/>
                <a:gd name="connsiteX61" fmla="*/ 196546 w 315913"/>
                <a:gd name="connsiteY61" fmla="*/ 158751 h 338138"/>
                <a:gd name="connsiteX62" fmla="*/ 119365 w 315913"/>
                <a:gd name="connsiteY62" fmla="*/ 158751 h 338138"/>
                <a:gd name="connsiteX63" fmla="*/ 112712 w 315913"/>
                <a:gd name="connsiteY63" fmla="*/ 150836 h 338138"/>
                <a:gd name="connsiteX64" fmla="*/ 112712 w 315913"/>
                <a:gd name="connsiteY64" fmla="*/ 109941 h 338138"/>
                <a:gd name="connsiteX65" fmla="*/ 157956 w 315913"/>
                <a:gd name="connsiteY65" fmla="*/ 65088 h 338138"/>
                <a:gd name="connsiteX66" fmla="*/ 45900 w 315913"/>
                <a:gd name="connsiteY66" fmla="*/ 65088 h 338138"/>
                <a:gd name="connsiteX67" fmla="*/ 90488 w 315913"/>
                <a:gd name="connsiteY67" fmla="*/ 109941 h 338138"/>
                <a:gd name="connsiteX68" fmla="*/ 90488 w 315913"/>
                <a:gd name="connsiteY68" fmla="*/ 150836 h 338138"/>
                <a:gd name="connsiteX69" fmla="*/ 89176 w 315913"/>
                <a:gd name="connsiteY69" fmla="*/ 156113 h 338138"/>
                <a:gd name="connsiteX70" fmla="*/ 83931 w 315913"/>
                <a:gd name="connsiteY70" fmla="*/ 158751 h 338138"/>
                <a:gd name="connsiteX71" fmla="*/ 6557 w 315913"/>
                <a:gd name="connsiteY71" fmla="*/ 158751 h 338138"/>
                <a:gd name="connsiteX72" fmla="*/ 0 w 315913"/>
                <a:gd name="connsiteY72" fmla="*/ 150836 h 338138"/>
                <a:gd name="connsiteX73" fmla="*/ 0 w 315913"/>
                <a:gd name="connsiteY73" fmla="*/ 109941 h 338138"/>
                <a:gd name="connsiteX74" fmla="*/ 45900 w 315913"/>
                <a:gd name="connsiteY74" fmla="*/ 65088 h 338138"/>
                <a:gd name="connsiteX75" fmla="*/ 270669 w 315913"/>
                <a:gd name="connsiteY75" fmla="*/ 14288 h 338138"/>
                <a:gd name="connsiteX76" fmla="*/ 254000 w 315913"/>
                <a:gd name="connsiteY76" fmla="*/ 30957 h 338138"/>
                <a:gd name="connsiteX77" fmla="*/ 270669 w 315913"/>
                <a:gd name="connsiteY77" fmla="*/ 47626 h 338138"/>
                <a:gd name="connsiteX78" fmla="*/ 287338 w 315913"/>
                <a:gd name="connsiteY78" fmla="*/ 30957 h 338138"/>
                <a:gd name="connsiteX79" fmla="*/ 270669 w 315913"/>
                <a:gd name="connsiteY79" fmla="*/ 14288 h 338138"/>
                <a:gd name="connsiteX80" fmla="*/ 271463 w 315913"/>
                <a:gd name="connsiteY80" fmla="*/ 0 h 338138"/>
                <a:gd name="connsiteX81" fmla="*/ 301625 w 315913"/>
                <a:gd name="connsiteY81" fmla="*/ 30957 h 338138"/>
                <a:gd name="connsiteX82" fmla="*/ 271463 w 315913"/>
                <a:gd name="connsiteY82" fmla="*/ 61913 h 338138"/>
                <a:gd name="connsiteX83" fmla="*/ 241300 w 315913"/>
                <a:gd name="connsiteY83" fmla="*/ 30957 h 338138"/>
                <a:gd name="connsiteX84" fmla="*/ 271463 w 315913"/>
                <a:gd name="connsiteY84" fmla="*/ 0 h 338138"/>
                <a:gd name="connsiteX85" fmla="*/ 159420 w 315913"/>
                <a:gd name="connsiteY85" fmla="*/ 0 h 338138"/>
                <a:gd name="connsiteX86" fmla="*/ 188912 w 315913"/>
                <a:gd name="connsiteY86" fmla="*/ 30957 h 338138"/>
                <a:gd name="connsiteX87" fmla="*/ 159420 w 315913"/>
                <a:gd name="connsiteY87" fmla="*/ 61913 h 338138"/>
                <a:gd name="connsiteX88" fmla="*/ 128587 w 315913"/>
                <a:gd name="connsiteY88" fmla="*/ 30957 h 338138"/>
                <a:gd name="connsiteX89" fmla="*/ 159420 w 315913"/>
                <a:gd name="connsiteY89" fmla="*/ 0 h 338138"/>
                <a:gd name="connsiteX90" fmla="*/ 46037 w 315913"/>
                <a:gd name="connsiteY90" fmla="*/ 0 h 338138"/>
                <a:gd name="connsiteX91" fmla="*/ 76200 w 315913"/>
                <a:gd name="connsiteY91" fmla="*/ 30957 h 338138"/>
                <a:gd name="connsiteX92" fmla="*/ 46037 w 315913"/>
                <a:gd name="connsiteY92" fmla="*/ 61913 h 338138"/>
                <a:gd name="connsiteX93" fmla="*/ 15875 w 315913"/>
                <a:gd name="connsiteY93" fmla="*/ 30957 h 338138"/>
                <a:gd name="connsiteX94" fmla="*/ 46037 w 315913"/>
                <a:gd name="connsiteY9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5913" h="338138">
                  <a:moveTo>
                    <a:pt x="270013" y="244475"/>
                  </a:moveTo>
                  <a:cubicBezTo>
                    <a:pt x="294930" y="244475"/>
                    <a:pt x="315913" y="265582"/>
                    <a:pt x="315913" y="290647"/>
                  </a:cubicBezTo>
                  <a:cubicBezTo>
                    <a:pt x="315913" y="290647"/>
                    <a:pt x="315913" y="290647"/>
                    <a:pt x="315913" y="331542"/>
                  </a:cubicBezTo>
                  <a:cubicBezTo>
                    <a:pt x="315913" y="332861"/>
                    <a:pt x="314602" y="335500"/>
                    <a:pt x="313290" y="335500"/>
                  </a:cubicBezTo>
                  <a:cubicBezTo>
                    <a:pt x="313290" y="336819"/>
                    <a:pt x="310667" y="338138"/>
                    <a:pt x="309356" y="338138"/>
                  </a:cubicBezTo>
                  <a:cubicBezTo>
                    <a:pt x="309356" y="338138"/>
                    <a:pt x="309356" y="338138"/>
                    <a:pt x="231982" y="338138"/>
                  </a:cubicBezTo>
                  <a:cubicBezTo>
                    <a:pt x="228048" y="338138"/>
                    <a:pt x="225425" y="335500"/>
                    <a:pt x="225425" y="331542"/>
                  </a:cubicBezTo>
                  <a:cubicBezTo>
                    <a:pt x="225425" y="331542"/>
                    <a:pt x="225425" y="331542"/>
                    <a:pt x="225425" y="290647"/>
                  </a:cubicBezTo>
                  <a:cubicBezTo>
                    <a:pt x="225425" y="265582"/>
                    <a:pt x="246408" y="244475"/>
                    <a:pt x="270013" y="244475"/>
                  </a:cubicBezTo>
                  <a:close/>
                  <a:moveTo>
                    <a:pt x="157956" y="244475"/>
                  </a:moveTo>
                  <a:cubicBezTo>
                    <a:pt x="183239" y="244475"/>
                    <a:pt x="203200" y="265582"/>
                    <a:pt x="203200" y="290647"/>
                  </a:cubicBezTo>
                  <a:cubicBezTo>
                    <a:pt x="203200" y="290647"/>
                    <a:pt x="203200" y="290647"/>
                    <a:pt x="203200" y="331542"/>
                  </a:cubicBezTo>
                  <a:cubicBezTo>
                    <a:pt x="203200" y="332861"/>
                    <a:pt x="203200" y="335500"/>
                    <a:pt x="201869" y="335500"/>
                  </a:cubicBezTo>
                  <a:cubicBezTo>
                    <a:pt x="200538" y="336819"/>
                    <a:pt x="199208" y="338138"/>
                    <a:pt x="196546" y="338138"/>
                  </a:cubicBezTo>
                  <a:cubicBezTo>
                    <a:pt x="196546" y="338138"/>
                    <a:pt x="196546" y="338138"/>
                    <a:pt x="119365" y="338138"/>
                  </a:cubicBezTo>
                  <a:cubicBezTo>
                    <a:pt x="115373" y="338138"/>
                    <a:pt x="112712" y="335500"/>
                    <a:pt x="112712" y="331542"/>
                  </a:cubicBezTo>
                  <a:cubicBezTo>
                    <a:pt x="112712" y="331542"/>
                    <a:pt x="112712" y="331542"/>
                    <a:pt x="112712" y="290647"/>
                  </a:cubicBezTo>
                  <a:cubicBezTo>
                    <a:pt x="112712" y="265582"/>
                    <a:pt x="132672" y="244475"/>
                    <a:pt x="157956" y="244475"/>
                  </a:cubicBezTo>
                  <a:close/>
                  <a:moveTo>
                    <a:pt x="45900" y="244475"/>
                  </a:moveTo>
                  <a:cubicBezTo>
                    <a:pt x="69505" y="244475"/>
                    <a:pt x="90488" y="265582"/>
                    <a:pt x="90488" y="290647"/>
                  </a:cubicBezTo>
                  <a:cubicBezTo>
                    <a:pt x="90488" y="290647"/>
                    <a:pt x="90488" y="290647"/>
                    <a:pt x="90488" y="331542"/>
                  </a:cubicBezTo>
                  <a:cubicBezTo>
                    <a:pt x="90488" y="332861"/>
                    <a:pt x="90488" y="335500"/>
                    <a:pt x="89176" y="335500"/>
                  </a:cubicBezTo>
                  <a:cubicBezTo>
                    <a:pt x="87865" y="336819"/>
                    <a:pt x="85242" y="338138"/>
                    <a:pt x="83931" y="338138"/>
                  </a:cubicBezTo>
                  <a:cubicBezTo>
                    <a:pt x="83931" y="338138"/>
                    <a:pt x="83931" y="338138"/>
                    <a:pt x="6557" y="338138"/>
                  </a:cubicBezTo>
                  <a:cubicBezTo>
                    <a:pt x="3934" y="338138"/>
                    <a:pt x="0" y="335500"/>
                    <a:pt x="0" y="331542"/>
                  </a:cubicBezTo>
                  <a:cubicBezTo>
                    <a:pt x="0" y="331542"/>
                    <a:pt x="0" y="331542"/>
                    <a:pt x="0" y="290647"/>
                  </a:cubicBezTo>
                  <a:cubicBezTo>
                    <a:pt x="0" y="265582"/>
                    <a:pt x="20983" y="244475"/>
                    <a:pt x="45900" y="244475"/>
                  </a:cubicBezTo>
                  <a:close/>
                  <a:moveTo>
                    <a:pt x="271463" y="180975"/>
                  </a:moveTo>
                  <a:cubicBezTo>
                    <a:pt x="287200" y="180975"/>
                    <a:pt x="301625" y="194089"/>
                    <a:pt x="301625" y="211138"/>
                  </a:cubicBezTo>
                  <a:cubicBezTo>
                    <a:pt x="301625" y="228186"/>
                    <a:pt x="287200" y="241300"/>
                    <a:pt x="271463" y="241300"/>
                  </a:cubicBezTo>
                  <a:cubicBezTo>
                    <a:pt x="254414" y="241300"/>
                    <a:pt x="241300" y="228186"/>
                    <a:pt x="241300" y="211138"/>
                  </a:cubicBezTo>
                  <a:cubicBezTo>
                    <a:pt x="241300" y="194089"/>
                    <a:pt x="254414" y="180975"/>
                    <a:pt x="271463" y="180975"/>
                  </a:cubicBezTo>
                  <a:close/>
                  <a:moveTo>
                    <a:pt x="159420" y="180975"/>
                  </a:moveTo>
                  <a:cubicBezTo>
                    <a:pt x="175506" y="180975"/>
                    <a:pt x="188912" y="194089"/>
                    <a:pt x="188912" y="211138"/>
                  </a:cubicBezTo>
                  <a:cubicBezTo>
                    <a:pt x="188912" y="228186"/>
                    <a:pt x="175506" y="241300"/>
                    <a:pt x="159420" y="241300"/>
                  </a:cubicBezTo>
                  <a:cubicBezTo>
                    <a:pt x="141992" y="241300"/>
                    <a:pt x="128587" y="228186"/>
                    <a:pt x="128587" y="211138"/>
                  </a:cubicBezTo>
                  <a:cubicBezTo>
                    <a:pt x="128587" y="194089"/>
                    <a:pt x="141992" y="180975"/>
                    <a:pt x="159420" y="180975"/>
                  </a:cubicBezTo>
                  <a:close/>
                  <a:moveTo>
                    <a:pt x="46038" y="180975"/>
                  </a:moveTo>
                  <a:cubicBezTo>
                    <a:pt x="62697" y="180975"/>
                    <a:pt x="76201" y="194479"/>
                    <a:pt x="76201" y="211138"/>
                  </a:cubicBezTo>
                  <a:cubicBezTo>
                    <a:pt x="76201" y="227797"/>
                    <a:pt x="62697" y="241301"/>
                    <a:pt x="46038" y="241301"/>
                  </a:cubicBezTo>
                  <a:cubicBezTo>
                    <a:pt x="29379" y="241301"/>
                    <a:pt x="15875" y="227797"/>
                    <a:pt x="15875" y="211138"/>
                  </a:cubicBezTo>
                  <a:cubicBezTo>
                    <a:pt x="15875" y="194479"/>
                    <a:pt x="29379" y="180975"/>
                    <a:pt x="46038" y="180975"/>
                  </a:cubicBezTo>
                  <a:close/>
                  <a:moveTo>
                    <a:pt x="270005" y="77788"/>
                  </a:moveTo>
                  <a:cubicBezTo>
                    <a:pt x="252736" y="77788"/>
                    <a:pt x="238125" y="92457"/>
                    <a:pt x="238125" y="109792"/>
                  </a:cubicBezTo>
                  <a:cubicBezTo>
                    <a:pt x="238125" y="109792"/>
                    <a:pt x="238125" y="109792"/>
                    <a:pt x="238125" y="144463"/>
                  </a:cubicBezTo>
                  <a:cubicBezTo>
                    <a:pt x="238125" y="144463"/>
                    <a:pt x="238125" y="144463"/>
                    <a:pt x="303213" y="144463"/>
                  </a:cubicBezTo>
                  <a:lnTo>
                    <a:pt x="303213" y="109792"/>
                  </a:lnTo>
                  <a:cubicBezTo>
                    <a:pt x="303213" y="92457"/>
                    <a:pt x="288602" y="77788"/>
                    <a:pt x="270005" y="77788"/>
                  </a:cubicBezTo>
                  <a:close/>
                  <a:moveTo>
                    <a:pt x="270013" y="65088"/>
                  </a:moveTo>
                  <a:cubicBezTo>
                    <a:pt x="294930" y="65088"/>
                    <a:pt x="315913" y="84876"/>
                    <a:pt x="315913" y="109941"/>
                  </a:cubicBezTo>
                  <a:cubicBezTo>
                    <a:pt x="315913" y="109941"/>
                    <a:pt x="315913" y="109941"/>
                    <a:pt x="315913" y="150836"/>
                  </a:cubicBezTo>
                  <a:cubicBezTo>
                    <a:pt x="315913" y="153474"/>
                    <a:pt x="314602" y="154794"/>
                    <a:pt x="313290" y="156113"/>
                  </a:cubicBezTo>
                  <a:cubicBezTo>
                    <a:pt x="313290" y="157432"/>
                    <a:pt x="310667" y="158751"/>
                    <a:pt x="309356" y="158751"/>
                  </a:cubicBezTo>
                  <a:cubicBezTo>
                    <a:pt x="309356" y="158751"/>
                    <a:pt x="309356" y="158751"/>
                    <a:pt x="231982" y="158751"/>
                  </a:cubicBezTo>
                  <a:cubicBezTo>
                    <a:pt x="228048" y="158751"/>
                    <a:pt x="225425" y="154794"/>
                    <a:pt x="225425" y="150836"/>
                  </a:cubicBezTo>
                  <a:cubicBezTo>
                    <a:pt x="225425" y="150836"/>
                    <a:pt x="225425" y="150836"/>
                    <a:pt x="225425" y="109941"/>
                  </a:cubicBezTo>
                  <a:cubicBezTo>
                    <a:pt x="225425" y="84876"/>
                    <a:pt x="246408" y="65088"/>
                    <a:pt x="270013" y="65088"/>
                  </a:cubicBezTo>
                  <a:close/>
                  <a:moveTo>
                    <a:pt x="157956" y="65088"/>
                  </a:moveTo>
                  <a:cubicBezTo>
                    <a:pt x="183239" y="65088"/>
                    <a:pt x="203200" y="84876"/>
                    <a:pt x="203200" y="109941"/>
                  </a:cubicBezTo>
                  <a:cubicBezTo>
                    <a:pt x="203200" y="109941"/>
                    <a:pt x="203200" y="109941"/>
                    <a:pt x="203200" y="150836"/>
                  </a:cubicBezTo>
                  <a:cubicBezTo>
                    <a:pt x="203200" y="153474"/>
                    <a:pt x="203200" y="154794"/>
                    <a:pt x="201869" y="156113"/>
                  </a:cubicBezTo>
                  <a:cubicBezTo>
                    <a:pt x="200538" y="157432"/>
                    <a:pt x="199208" y="158751"/>
                    <a:pt x="196546" y="158751"/>
                  </a:cubicBezTo>
                  <a:cubicBezTo>
                    <a:pt x="196546" y="158751"/>
                    <a:pt x="196546" y="158751"/>
                    <a:pt x="119365" y="158751"/>
                  </a:cubicBezTo>
                  <a:cubicBezTo>
                    <a:pt x="115373" y="158751"/>
                    <a:pt x="112712" y="154794"/>
                    <a:pt x="112712" y="150836"/>
                  </a:cubicBezTo>
                  <a:cubicBezTo>
                    <a:pt x="112712" y="150836"/>
                    <a:pt x="112712" y="150836"/>
                    <a:pt x="112712" y="109941"/>
                  </a:cubicBezTo>
                  <a:cubicBezTo>
                    <a:pt x="112712" y="84876"/>
                    <a:pt x="132672" y="65088"/>
                    <a:pt x="157956" y="65088"/>
                  </a:cubicBezTo>
                  <a:close/>
                  <a:moveTo>
                    <a:pt x="45900" y="65088"/>
                  </a:moveTo>
                  <a:cubicBezTo>
                    <a:pt x="69505" y="65088"/>
                    <a:pt x="90488" y="84876"/>
                    <a:pt x="90488" y="109941"/>
                  </a:cubicBezTo>
                  <a:cubicBezTo>
                    <a:pt x="90488" y="109941"/>
                    <a:pt x="90488" y="109941"/>
                    <a:pt x="90488" y="150836"/>
                  </a:cubicBezTo>
                  <a:cubicBezTo>
                    <a:pt x="90488" y="153474"/>
                    <a:pt x="90488" y="154794"/>
                    <a:pt x="89176" y="156113"/>
                  </a:cubicBezTo>
                  <a:cubicBezTo>
                    <a:pt x="87865" y="157432"/>
                    <a:pt x="85242" y="158751"/>
                    <a:pt x="83931" y="158751"/>
                  </a:cubicBezTo>
                  <a:cubicBezTo>
                    <a:pt x="83931" y="158751"/>
                    <a:pt x="83931" y="158751"/>
                    <a:pt x="6557" y="158751"/>
                  </a:cubicBezTo>
                  <a:cubicBezTo>
                    <a:pt x="3934" y="158751"/>
                    <a:pt x="0" y="154794"/>
                    <a:pt x="0" y="150836"/>
                  </a:cubicBezTo>
                  <a:cubicBezTo>
                    <a:pt x="0" y="150836"/>
                    <a:pt x="0" y="150836"/>
                    <a:pt x="0" y="109941"/>
                  </a:cubicBezTo>
                  <a:cubicBezTo>
                    <a:pt x="0" y="84876"/>
                    <a:pt x="20983" y="65088"/>
                    <a:pt x="45900" y="65088"/>
                  </a:cubicBezTo>
                  <a:close/>
                  <a:moveTo>
                    <a:pt x="270669" y="14288"/>
                  </a:moveTo>
                  <a:cubicBezTo>
                    <a:pt x="261463" y="14288"/>
                    <a:pt x="254000" y="21751"/>
                    <a:pt x="254000" y="30957"/>
                  </a:cubicBezTo>
                  <a:cubicBezTo>
                    <a:pt x="254000" y="40163"/>
                    <a:pt x="261463" y="47626"/>
                    <a:pt x="270669" y="47626"/>
                  </a:cubicBezTo>
                  <a:cubicBezTo>
                    <a:pt x="279875" y="47626"/>
                    <a:pt x="287338" y="40163"/>
                    <a:pt x="287338" y="30957"/>
                  </a:cubicBezTo>
                  <a:cubicBezTo>
                    <a:pt x="287338" y="21751"/>
                    <a:pt x="279875" y="14288"/>
                    <a:pt x="270669" y="14288"/>
                  </a:cubicBezTo>
                  <a:close/>
                  <a:moveTo>
                    <a:pt x="271463" y="0"/>
                  </a:moveTo>
                  <a:cubicBezTo>
                    <a:pt x="287200" y="0"/>
                    <a:pt x="301625" y="13459"/>
                    <a:pt x="301625" y="30957"/>
                  </a:cubicBezTo>
                  <a:cubicBezTo>
                    <a:pt x="301625" y="48454"/>
                    <a:pt x="287200" y="61913"/>
                    <a:pt x="271463" y="61913"/>
                  </a:cubicBezTo>
                  <a:cubicBezTo>
                    <a:pt x="254414" y="61913"/>
                    <a:pt x="241300" y="48454"/>
                    <a:pt x="241300" y="30957"/>
                  </a:cubicBezTo>
                  <a:cubicBezTo>
                    <a:pt x="241300" y="13459"/>
                    <a:pt x="254414" y="0"/>
                    <a:pt x="271463" y="0"/>
                  </a:cubicBezTo>
                  <a:close/>
                  <a:moveTo>
                    <a:pt x="159420" y="0"/>
                  </a:moveTo>
                  <a:cubicBezTo>
                    <a:pt x="175506" y="0"/>
                    <a:pt x="188912" y="13459"/>
                    <a:pt x="188912" y="30957"/>
                  </a:cubicBezTo>
                  <a:cubicBezTo>
                    <a:pt x="188912" y="48454"/>
                    <a:pt x="175506" y="61913"/>
                    <a:pt x="159420" y="61913"/>
                  </a:cubicBezTo>
                  <a:cubicBezTo>
                    <a:pt x="141992" y="61913"/>
                    <a:pt x="128587" y="48454"/>
                    <a:pt x="128587" y="30957"/>
                  </a:cubicBezTo>
                  <a:cubicBezTo>
                    <a:pt x="128587" y="13459"/>
                    <a:pt x="141992" y="0"/>
                    <a:pt x="159420" y="0"/>
                  </a:cubicBezTo>
                  <a:close/>
                  <a:moveTo>
                    <a:pt x="46037" y="0"/>
                  </a:moveTo>
                  <a:cubicBezTo>
                    <a:pt x="63086" y="0"/>
                    <a:pt x="76200" y="13459"/>
                    <a:pt x="76200" y="30957"/>
                  </a:cubicBezTo>
                  <a:cubicBezTo>
                    <a:pt x="76200" y="48454"/>
                    <a:pt x="63086" y="61913"/>
                    <a:pt x="46037" y="61913"/>
                  </a:cubicBezTo>
                  <a:cubicBezTo>
                    <a:pt x="28989" y="61913"/>
                    <a:pt x="15875" y="48454"/>
                    <a:pt x="15875" y="30957"/>
                  </a:cubicBezTo>
                  <a:cubicBezTo>
                    <a:pt x="15875" y="13459"/>
                    <a:pt x="28989" y="0"/>
                    <a:pt x="4603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grpSp>
      <p:grpSp>
        <p:nvGrpSpPr>
          <p:cNvPr id="23" name="组合 22"/>
          <p:cNvGrpSpPr/>
          <p:nvPr/>
        </p:nvGrpSpPr>
        <p:grpSpPr>
          <a:xfrm>
            <a:off x="963609" y="4772348"/>
            <a:ext cx="4546600" cy="1003647"/>
            <a:chOff x="7483989" y="3314482"/>
            <a:chExt cx="3941252" cy="1003647"/>
          </a:xfrm>
        </p:grpSpPr>
        <p:sp>
          <p:nvSpPr>
            <p:cNvPr id="24" name="矩形 23"/>
            <p:cNvSpPr/>
            <p:nvPr/>
          </p:nvSpPr>
          <p:spPr>
            <a:xfrm>
              <a:off x="7483989" y="3732519"/>
              <a:ext cx="3941252" cy="585610"/>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1400" dirty="0">
                  <a:solidFill>
                    <a:prstClr val="black">
                      <a:lumMod val="75000"/>
                      <a:lumOff val="25000"/>
                    </a:prstClr>
                  </a:solidFill>
                  <a:cs typeface="+mn-ea"/>
                  <a:sym typeface="+mn-lt"/>
                </a:rPr>
                <a:t>Please add your title text here, and then fill in the text. Please add your title text here.</a:t>
              </a: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25" name="矩形 24"/>
            <p:cNvSpPr/>
            <p:nvPr/>
          </p:nvSpPr>
          <p:spPr>
            <a:xfrm>
              <a:off x="7483989" y="3314482"/>
              <a:ext cx="2050552" cy="404854"/>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solidFill>
                  <a:effectLst/>
                  <a:uLnTx/>
                  <a:uFillTx/>
                  <a:cs typeface="+mn-ea"/>
                  <a:sym typeface="+mn-lt"/>
                </a:rPr>
                <a:t>标题文字添加</a:t>
              </a:r>
              <a:endParaRPr kumimoji="0" lang="zh-CN" altLang="en-US" sz="1800" b="1" i="0" u="none" strike="noStrike" kern="1200" cap="none" spc="0" normalizeH="0" baseline="0" noProof="0" dirty="0">
                <a:ln>
                  <a:noFill/>
                </a:ln>
                <a:solidFill>
                  <a:prstClr val="black"/>
                </a:solidFill>
                <a:effectLst/>
                <a:uLnTx/>
                <a:uFillTx/>
                <a:cs typeface="+mn-ea"/>
                <a:sym typeface="+mn-lt"/>
              </a:endParaRPr>
            </a:p>
          </p:txBody>
        </p:sp>
      </p:grpSp>
      <p:grpSp>
        <p:nvGrpSpPr>
          <p:cNvPr id="26" name="组合 25"/>
          <p:cNvGrpSpPr/>
          <p:nvPr/>
        </p:nvGrpSpPr>
        <p:grpSpPr>
          <a:xfrm>
            <a:off x="6238875" y="4675378"/>
            <a:ext cx="4546600" cy="1003647"/>
            <a:chOff x="7483989" y="3314482"/>
            <a:chExt cx="3941252" cy="1003647"/>
          </a:xfrm>
        </p:grpSpPr>
        <p:sp>
          <p:nvSpPr>
            <p:cNvPr id="27" name="矩形 26"/>
            <p:cNvSpPr/>
            <p:nvPr/>
          </p:nvSpPr>
          <p:spPr>
            <a:xfrm>
              <a:off x="7483989" y="3732519"/>
              <a:ext cx="3941252" cy="585610"/>
            </a:xfrm>
            <a:prstGeom prst="rect">
              <a:avLst/>
            </a:prstGeom>
          </p:spPr>
          <p:txBody>
            <a:bodyPr wrap="square">
              <a:spAutoFit/>
              <a:scene3d>
                <a:camera prst="orthographicFront"/>
                <a:lightRig rig="threePt" dir="t"/>
              </a:scene3d>
              <a:sp3d contourW="12700"/>
            </a:bodyPr>
            <a:lstStyle/>
            <a:p>
              <a:pPr lvl="0" algn="just">
                <a:lnSpc>
                  <a:spcPct val="120000"/>
                </a:lnSpc>
                <a:defRPr/>
              </a:pPr>
              <a:r>
                <a:rPr lang="en-US" altLang="zh-CN" sz="1400" dirty="0">
                  <a:solidFill>
                    <a:prstClr val="black">
                      <a:lumMod val="75000"/>
                      <a:lumOff val="25000"/>
                    </a:prstClr>
                  </a:solidFill>
                  <a:cs typeface="+mn-ea"/>
                  <a:sym typeface="+mn-lt"/>
                </a:rPr>
                <a:t>Please add your title text here, and then fill in the text. Please add your title text here.</a:t>
              </a:r>
              <a:endParaRPr kumimoji="0" lang="zh-CN" altLang="en-US" sz="14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28" name="矩形 27"/>
            <p:cNvSpPr/>
            <p:nvPr/>
          </p:nvSpPr>
          <p:spPr>
            <a:xfrm>
              <a:off x="7483989" y="3314482"/>
              <a:ext cx="2050552" cy="404854"/>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prstClr val="black"/>
                  </a:solidFill>
                  <a:effectLst/>
                  <a:uLnTx/>
                  <a:uFillTx/>
                  <a:cs typeface="+mn-ea"/>
                  <a:sym typeface="+mn-lt"/>
                </a:rPr>
                <a:t>标题文字添加</a:t>
              </a:r>
              <a:endParaRPr kumimoji="0" lang="zh-CN" altLang="en-US" sz="1800" b="1" i="0" u="none" strike="noStrike" kern="1200" cap="none" spc="0" normalizeH="0" baseline="0" noProof="0" dirty="0">
                <a:ln>
                  <a:noFill/>
                </a:ln>
                <a:solidFill>
                  <a:prstClr val="black"/>
                </a:solidFill>
                <a:effectLst/>
                <a:uLnTx/>
                <a:uFillTx/>
                <a:cs typeface="+mn-ea"/>
                <a:sym typeface="+mn-lt"/>
              </a:endParaRPr>
            </a:p>
          </p:txBody>
        </p:sp>
      </p:grpSp>
      <p:sp>
        <p:nvSpPr>
          <p:cNvPr id="9" name="矩形 8"/>
          <p:cNvSpPr/>
          <p:nvPr/>
        </p:nvSpPr>
        <p:spPr>
          <a:xfrm>
            <a:off x="1054100" y="1493319"/>
            <a:ext cx="4343400" cy="3087878"/>
          </a:xfrm>
          <a:prstGeom prst="rect">
            <a:avLst/>
          </a:prstGeom>
          <a:blipFill>
            <a:blip r:embed="rId1"/>
            <a:stretch>
              <a:fillRect t="-55870" b="-55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6315075" y="3116478"/>
            <a:ext cx="4343400" cy="1464719"/>
          </a:xfrm>
          <a:prstGeom prst="rect">
            <a:avLst/>
          </a:prstGeom>
          <a:blipFill>
            <a:blip r:embed="rId2"/>
            <a:stretch>
              <a:fillRect t="-49268" b="-4842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flipH="1">
            <a:off x="725714" y="534356"/>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3" name="文本框 12"/>
          <p:cNvSpPr txBox="1"/>
          <p:nvPr/>
        </p:nvSpPr>
        <p:spPr>
          <a:xfrm flipH="1">
            <a:off x="725715" y="180520"/>
            <a:ext cx="322421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chemeClr val="accent1"/>
                </a:solidFill>
                <a:effectLst/>
                <a:uLnTx/>
                <a:uFillTx/>
                <a:cs typeface="+mn-ea"/>
                <a:sym typeface="+mn-lt"/>
              </a:rPr>
              <a:t>上阶段工作总结</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sp>
        <p:nvSpPr>
          <p:cNvPr id="4" name="Freeform 8"/>
          <p:cNvSpPr/>
          <p:nvPr/>
        </p:nvSpPr>
        <p:spPr bwMode="auto">
          <a:xfrm>
            <a:off x="6145416" y="1670402"/>
            <a:ext cx="1314149" cy="1511889"/>
          </a:xfrm>
          <a:custGeom>
            <a:avLst/>
            <a:gdLst>
              <a:gd name="T0" fmla="*/ 638 w 638"/>
              <a:gd name="T1" fmla="*/ 551 h 734"/>
              <a:gd name="T2" fmla="*/ 638 w 638"/>
              <a:gd name="T3" fmla="*/ 182 h 734"/>
              <a:gd name="T4" fmla="*/ 319 w 638"/>
              <a:gd name="T5" fmla="*/ 0 h 734"/>
              <a:gd name="T6" fmla="*/ 0 w 638"/>
              <a:gd name="T7" fmla="*/ 182 h 734"/>
              <a:gd name="T8" fmla="*/ 0 w 638"/>
              <a:gd name="T9" fmla="*/ 551 h 734"/>
              <a:gd name="T10" fmla="*/ 319 w 638"/>
              <a:gd name="T11" fmla="*/ 734 h 734"/>
              <a:gd name="T12" fmla="*/ 638 w 638"/>
              <a:gd name="T13" fmla="*/ 551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1"/>
                </a:moveTo>
                <a:lnTo>
                  <a:pt x="638" y="182"/>
                </a:lnTo>
                <a:lnTo>
                  <a:pt x="319" y="0"/>
                </a:lnTo>
                <a:lnTo>
                  <a:pt x="0" y="182"/>
                </a:lnTo>
                <a:lnTo>
                  <a:pt x="0" y="551"/>
                </a:lnTo>
                <a:lnTo>
                  <a:pt x="319" y="734"/>
                </a:lnTo>
                <a:lnTo>
                  <a:pt x="638" y="551"/>
                </a:lnTo>
                <a:close/>
              </a:path>
            </a:pathLst>
          </a:custGeom>
          <a:solidFill>
            <a:schemeClr val="accent1"/>
          </a:solidFill>
          <a:ln>
            <a:noFill/>
          </a:ln>
        </p:spPr>
        <p:txBody>
          <a:bodyPr/>
          <a:lstStyle/>
          <a:p>
            <a:endParaRPr lang="zh-CN" altLang="en-US" sz="2000">
              <a:cs typeface="+mn-ea"/>
              <a:sym typeface="Arial" panose="020B0604020202020204" pitchFamily="34" charset="0"/>
            </a:endParaRPr>
          </a:p>
        </p:txBody>
      </p:sp>
      <p:sp>
        <p:nvSpPr>
          <p:cNvPr id="5" name="Freeform 9"/>
          <p:cNvSpPr/>
          <p:nvPr/>
        </p:nvSpPr>
        <p:spPr bwMode="auto">
          <a:xfrm>
            <a:off x="4798311" y="1670402"/>
            <a:ext cx="1314149" cy="1511889"/>
          </a:xfrm>
          <a:custGeom>
            <a:avLst/>
            <a:gdLst>
              <a:gd name="T0" fmla="*/ 638 w 638"/>
              <a:gd name="T1" fmla="*/ 551 h 734"/>
              <a:gd name="T2" fmla="*/ 638 w 638"/>
              <a:gd name="T3" fmla="*/ 182 h 734"/>
              <a:gd name="T4" fmla="*/ 319 w 638"/>
              <a:gd name="T5" fmla="*/ 0 h 734"/>
              <a:gd name="T6" fmla="*/ 0 w 638"/>
              <a:gd name="T7" fmla="*/ 182 h 734"/>
              <a:gd name="T8" fmla="*/ 0 w 638"/>
              <a:gd name="T9" fmla="*/ 551 h 734"/>
              <a:gd name="T10" fmla="*/ 319 w 638"/>
              <a:gd name="T11" fmla="*/ 734 h 734"/>
              <a:gd name="T12" fmla="*/ 638 w 638"/>
              <a:gd name="T13" fmla="*/ 551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1"/>
                </a:moveTo>
                <a:lnTo>
                  <a:pt x="638" y="182"/>
                </a:lnTo>
                <a:lnTo>
                  <a:pt x="319" y="0"/>
                </a:lnTo>
                <a:lnTo>
                  <a:pt x="0" y="182"/>
                </a:lnTo>
                <a:lnTo>
                  <a:pt x="0" y="551"/>
                </a:lnTo>
                <a:lnTo>
                  <a:pt x="319" y="734"/>
                </a:lnTo>
                <a:lnTo>
                  <a:pt x="638" y="551"/>
                </a:lnTo>
                <a:close/>
              </a:path>
            </a:pathLst>
          </a:custGeom>
          <a:solidFill>
            <a:schemeClr val="accent2"/>
          </a:solidFill>
          <a:ln>
            <a:noFill/>
          </a:ln>
        </p:spPr>
        <p:txBody>
          <a:bodyPr/>
          <a:lstStyle/>
          <a:p>
            <a:endParaRPr lang="zh-CN" altLang="en-US" sz="2000">
              <a:cs typeface="+mn-ea"/>
              <a:sym typeface="Arial" panose="020B0604020202020204" pitchFamily="34" charset="0"/>
            </a:endParaRPr>
          </a:p>
        </p:txBody>
      </p:sp>
      <p:sp>
        <p:nvSpPr>
          <p:cNvPr id="6" name="Freeform 10"/>
          <p:cNvSpPr/>
          <p:nvPr/>
        </p:nvSpPr>
        <p:spPr bwMode="auto">
          <a:xfrm>
            <a:off x="6145416" y="4002089"/>
            <a:ext cx="1314149" cy="1511889"/>
          </a:xfrm>
          <a:custGeom>
            <a:avLst/>
            <a:gdLst>
              <a:gd name="T0" fmla="*/ 638 w 638"/>
              <a:gd name="T1" fmla="*/ 552 h 734"/>
              <a:gd name="T2" fmla="*/ 638 w 638"/>
              <a:gd name="T3" fmla="*/ 183 h 734"/>
              <a:gd name="T4" fmla="*/ 319 w 638"/>
              <a:gd name="T5" fmla="*/ 0 h 734"/>
              <a:gd name="T6" fmla="*/ 0 w 638"/>
              <a:gd name="T7" fmla="*/ 183 h 734"/>
              <a:gd name="T8" fmla="*/ 0 w 638"/>
              <a:gd name="T9" fmla="*/ 552 h 734"/>
              <a:gd name="T10" fmla="*/ 319 w 638"/>
              <a:gd name="T11" fmla="*/ 734 h 734"/>
              <a:gd name="T12" fmla="*/ 638 w 638"/>
              <a:gd name="T13" fmla="*/ 552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2"/>
                </a:moveTo>
                <a:lnTo>
                  <a:pt x="638" y="183"/>
                </a:lnTo>
                <a:lnTo>
                  <a:pt x="319" y="0"/>
                </a:lnTo>
                <a:lnTo>
                  <a:pt x="0" y="183"/>
                </a:lnTo>
                <a:lnTo>
                  <a:pt x="0" y="552"/>
                </a:lnTo>
                <a:lnTo>
                  <a:pt x="319" y="734"/>
                </a:lnTo>
                <a:lnTo>
                  <a:pt x="638" y="552"/>
                </a:lnTo>
                <a:close/>
              </a:path>
            </a:pathLst>
          </a:custGeom>
          <a:solidFill>
            <a:schemeClr val="accent1"/>
          </a:solidFill>
          <a:ln>
            <a:noFill/>
          </a:ln>
        </p:spPr>
        <p:txBody>
          <a:bodyPr/>
          <a:lstStyle/>
          <a:p>
            <a:endParaRPr lang="zh-CN" altLang="en-US" sz="2000">
              <a:cs typeface="+mn-ea"/>
              <a:sym typeface="Arial" panose="020B0604020202020204" pitchFamily="34" charset="0"/>
            </a:endParaRPr>
          </a:p>
        </p:txBody>
      </p:sp>
      <p:sp>
        <p:nvSpPr>
          <p:cNvPr id="7" name="Freeform 11"/>
          <p:cNvSpPr/>
          <p:nvPr/>
        </p:nvSpPr>
        <p:spPr bwMode="auto">
          <a:xfrm>
            <a:off x="4798311" y="4002089"/>
            <a:ext cx="1314149" cy="1511889"/>
          </a:xfrm>
          <a:custGeom>
            <a:avLst/>
            <a:gdLst>
              <a:gd name="T0" fmla="*/ 638 w 638"/>
              <a:gd name="T1" fmla="*/ 552 h 734"/>
              <a:gd name="T2" fmla="*/ 638 w 638"/>
              <a:gd name="T3" fmla="*/ 183 h 734"/>
              <a:gd name="T4" fmla="*/ 319 w 638"/>
              <a:gd name="T5" fmla="*/ 0 h 734"/>
              <a:gd name="T6" fmla="*/ 0 w 638"/>
              <a:gd name="T7" fmla="*/ 183 h 734"/>
              <a:gd name="T8" fmla="*/ 0 w 638"/>
              <a:gd name="T9" fmla="*/ 552 h 734"/>
              <a:gd name="T10" fmla="*/ 319 w 638"/>
              <a:gd name="T11" fmla="*/ 734 h 734"/>
              <a:gd name="T12" fmla="*/ 638 w 638"/>
              <a:gd name="T13" fmla="*/ 552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2"/>
                </a:moveTo>
                <a:lnTo>
                  <a:pt x="638" y="183"/>
                </a:lnTo>
                <a:lnTo>
                  <a:pt x="319" y="0"/>
                </a:lnTo>
                <a:lnTo>
                  <a:pt x="0" y="183"/>
                </a:lnTo>
                <a:lnTo>
                  <a:pt x="0" y="552"/>
                </a:lnTo>
                <a:lnTo>
                  <a:pt x="319" y="734"/>
                </a:lnTo>
                <a:lnTo>
                  <a:pt x="638" y="552"/>
                </a:lnTo>
                <a:close/>
              </a:path>
            </a:pathLst>
          </a:custGeom>
          <a:solidFill>
            <a:schemeClr val="accent2"/>
          </a:solidFill>
          <a:ln>
            <a:noFill/>
          </a:ln>
        </p:spPr>
        <p:txBody>
          <a:bodyPr/>
          <a:lstStyle/>
          <a:p>
            <a:endParaRPr lang="zh-CN" altLang="en-US" sz="2000">
              <a:cs typeface="+mn-ea"/>
              <a:sym typeface="Arial" panose="020B0604020202020204" pitchFamily="34" charset="0"/>
            </a:endParaRPr>
          </a:p>
        </p:txBody>
      </p:sp>
      <p:sp>
        <p:nvSpPr>
          <p:cNvPr id="8" name="Freeform 12"/>
          <p:cNvSpPr/>
          <p:nvPr/>
        </p:nvSpPr>
        <p:spPr bwMode="auto">
          <a:xfrm>
            <a:off x="4124758" y="2836245"/>
            <a:ext cx="1312090" cy="1511889"/>
          </a:xfrm>
          <a:custGeom>
            <a:avLst/>
            <a:gdLst>
              <a:gd name="T0" fmla="*/ 319 w 637"/>
              <a:gd name="T1" fmla="*/ 0 h 734"/>
              <a:gd name="T2" fmla="*/ 0 w 637"/>
              <a:gd name="T3" fmla="*/ 182 h 734"/>
              <a:gd name="T4" fmla="*/ 0 w 637"/>
              <a:gd name="T5" fmla="*/ 551 h 734"/>
              <a:gd name="T6" fmla="*/ 319 w 637"/>
              <a:gd name="T7" fmla="*/ 734 h 734"/>
              <a:gd name="T8" fmla="*/ 637 w 637"/>
              <a:gd name="T9" fmla="*/ 551 h 734"/>
              <a:gd name="T10" fmla="*/ 637 w 637"/>
              <a:gd name="T11" fmla="*/ 182 h 734"/>
              <a:gd name="T12" fmla="*/ 319 w 637"/>
              <a:gd name="T13" fmla="*/ 0 h 734"/>
            </a:gdLst>
            <a:ahLst/>
            <a:cxnLst>
              <a:cxn ang="0">
                <a:pos x="T0" y="T1"/>
              </a:cxn>
              <a:cxn ang="0">
                <a:pos x="T2" y="T3"/>
              </a:cxn>
              <a:cxn ang="0">
                <a:pos x="T4" y="T5"/>
              </a:cxn>
              <a:cxn ang="0">
                <a:pos x="T6" y="T7"/>
              </a:cxn>
              <a:cxn ang="0">
                <a:pos x="T8" y="T9"/>
              </a:cxn>
              <a:cxn ang="0">
                <a:pos x="T10" y="T11"/>
              </a:cxn>
              <a:cxn ang="0">
                <a:pos x="T12" y="T13"/>
              </a:cxn>
            </a:cxnLst>
            <a:rect l="0" t="0" r="r" b="b"/>
            <a:pathLst>
              <a:path w="637" h="734">
                <a:moveTo>
                  <a:pt x="319" y="0"/>
                </a:moveTo>
                <a:lnTo>
                  <a:pt x="0" y="182"/>
                </a:lnTo>
                <a:lnTo>
                  <a:pt x="0" y="551"/>
                </a:lnTo>
                <a:lnTo>
                  <a:pt x="319" y="734"/>
                </a:lnTo>
                <a:lnTo>
                  <a:pt x="637" y="551"/>
                </a:lnTo>
                <a:lnTo>
                  <a:pt x="637" y="182"/>
                </a:lnTo>
                <a:lnTo>
                  <a:pt x="319" y="0"/>
                </a:lnTo>
                <a:close/>
              </a:path>
            </a:pathLst>
          </a:custGeom>
          <a:solidFill>
            <a:schemeClr val="accent1"/>
          </a:solidFill>
          <a:ln>
            <a:noFill/>
          </a:ln>
        </p:spPr>
        <p:txBody>
          <a:bodyPr/>
          <a:lstStyle/>
          <a:p>
            <a:endParaRPr lang="zh-CN" altLang="en-US" sz="2000">
              <a:cs typeface="+mn-ea"/>
              <a:sym typeface="Arial" panose="020B0604020202020204" pitchFamily="34" charset="0"/>
            </a:endParaRPr>
          </a:p>
        </p:txBody>
      </p:sp>
      <p:sp>
        <p:nvSpPr>
          <p:cNvPr id="9" name="Freeform 13"/>
          <p:cNvSpPr/>
          <p:nvPr/>
        </p:nvSpPr>
        <p:spPr bwMode="auto">
          <a:xfrm>
            <a:off x="6818969" y="2836245"/>
            <a:ext cx="1314149" cy="1511889"/>
          </a:xfrm>
          <a:custGeom>
            <a:avLst/>
            <a:gdLst>
              <a:gd name="T0" fmla="*/ 638 w 638"/>
              <a:gd name="T1" fmla="*/ 551 h 734"/>
              <a:gd name="T2" fmla="*/ 638 w 638"/>
              <a:gd name="T3" fmla="*/ 182 h 734"/>
              <a:gd name="T4" fmla="*/ 319 w 638"/>
              <a:gd name="T5" fmla="*/ 0 h 734"/>
              <a:gd name="T6" fmla="*/ 0 w 638"/>
              <a:gd name="T7" fmla="*/ 182 h 734"/>
              <a:gd name="T8" fmla="*/ 0 w 638"/>
              <a:gd name="T9" fmla="*/ 551 h 734"/>
              <a:gd name="T10" fmla="*/ 319 w 638"/>
              <a:gd name="T11" fmla="*/ 734 h 734"/>
              <a:gd name="T12" fmla="*/ 638 w 638"/>
              <a:gd name="T13" fmla="*/ 551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1"/>
                </a:moveTo>
                <a:lnTo>
                  <a:pt x="638" y="182"/>
                </a:lnTo>
                <a:lnTo>
                  <a:pt x="319" y="0"/>
                </a:lnTo>
                <a:lnTo>
                  <a:pt x="0" y="182"/>
                </a:lnTo>
                <a:lnTo>
                  <a:pt x="0" y="551"/>
                </a:lnTo>
                <a:lnTo>
                  <a:pt x="319" y="734"/>
                </a:lnTo>
                <a:lnTo>
                  <a:pt x="638" y="551"/>
                </a:lnTo>
                <a:close/>
              </a:path>
            </a:pathLst>
          </a:custGeom>
          <a:solidFill>
            <a:schemeClr val="accent2"/>
          </a:solidFill>
          <a:ln>
            <a:noFill/>
          </a:ln>
        </p:spPr>
        <p:txBody>
          <a:bodyPr/>
          <a:lstStyle/>
          <a:p>
            <a:endParaRPr lang="zh-CN" altLang="en-US" sz="2000">
              <a:cs typeface="+mn-ea"/>
              <a:sym typeface="Arial" panose="020B0604020202020204" pitchFamily="34" charset="0"/>
            </a:endParaRPr>
          </a:p>
        </p:txBody>
      </p:sp>
      <p:sp>
        <p:nvSpPr>
          <p:cNvPr id="10" name="矩形 9"/>
          <p:cNvSpPr/>
          <p:nvPr/>
        </p:nvSpPr>
        <p:spPr>
          <a:xfrm>
            <a:off x="1059280" y="2161842"/>
            <a:ext cx="3593304" cy="612155"/>
          </a:xfrm>
          <a:prstGeom prst="rect">
            <a:avLst/>
          </a:prstGeom>
        </p:spPr>
        <p:txBody>
          <a:bodyPr wrap="square">
            <a:spAutoFit/>
          </a:bodyPr>
          <a:lstStyle/>
          <a:p>
            <a:pPr algn="r">
              <a:lnSpc>
                <a:spcPct val="150000"/>
              </a:lnSpc>
              <a:buClr>
                <a:srgbClr val="E7E6E6">
                  <a:lumMod val="10000"/>
                </a:srgbClr>
              </a:buClr>
            </a:pPr>
            <a:r>
              <a:rPr lang="en-US" altLang="zh-CN" sz="1200" err="1">
                <a:solidFill>
                  <a:schemeClr val="bg1">
                    <a:lumMod val="50000"/>
                  </a:schemeClr>
                </a:solidFill>
                <a:cs typeface="+mn-ea"/>
                <a:sym typeface="Arial" panose="020B0604020202020204" pitchFamily="34" charset="0"/>
              </a:rPr>
              <a:t>Lorem</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ipsum</a:t>
            </a:r>
            <a:r>
              <a:rPr lang="en-US" altLang="zh-CN" sz="1200">
                <a:solidFill>
                  <a:schemeClr val="bg1">
                    <a:lumMod val="50000"/>
                  </a:schemeClr>
                </a:solidFill>
                <a:cs typeface="+mn-ea"/>
                <a:sym typeface="Arial" panose="020B0604020202020204" pitchFamily="34" charset="0"/>
              </a:rPr>
              <a:t> dolor sit </a:t>
            </a:r>
            <a:r>
              <a:rPr lang="en-US" altLang="zh-CN" sz="1200" err="1">
                <a:solidFill>
                  <a:schemeClr val="bg1">
                    <a:lumMod val="50000"/>
                  </a:schemeClr>
                </a:solidFill>
                <a:cs typeface="+mn-ea"/>
                <a:sym typeface="Arial" panose="020B0604020202020204" pitchFamily="34" charset="0"/>
              </a:rPr>
              <a:t>amet</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consectetuer</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adipiscing</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elit</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Aenean</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commodo</a:t>
            </a:r>
            <a:r>
              <a:rPr lang="en-US" altLang="zh-CN" sz="1200">
                <a:solidFill>
                  <a:schemeClr val="bg1">
                    <a:lumMod val="50000"/>
                  </a:schemeClr>
                </a:solidFill>
                <a:cs typeface="+mn-ea"/>
                <a:sym typeface="Arial" panose="020B0604020202020204" pitchFamily="34" charset="0"/>
              </a:rPr>
              <a:t> ligula </a:t>
            </a:r>
            <a:r>
              <a:rPr lang="en-US" altLang="zh-CN" sz="1200" err="1">
                <a:solidFill>
                  <a:schemeClr val="bg1">
                    <a:lumMod val="50000"/>
                  </a:schemeClr>
                </a:solidFill>
                <a:cs typeface="+mn-ea"/>
                <a:sym typeface="Arial" panose="020B0604020202020204" pitchFamily="34" charset="0"/>
              </a:rPr>
              <a:t>eget</a:t>
            </a:r>
            <a:r>
              <a:rPr lang="en-US" altLang="zh-CN" sz="1200">
                <a:solidFill>
                  <a:schemeClr val="bg1">
                    <a:lumMod val="50000"/>
                  </a:schemeClr>
                </a:solidFill>
                <a:cs typeface="+mn-ea"/>
                <a:sym typeface="Arial" panose="020B0604020202020204" pitchFamily="34" charset="0"/>
              </a:rPr>
              <a:t> dolor. </a:t>
            </a:r>
            <a:endParaRPr lang="en-US" altLang="zh-CN" sz="1200">
              <a:solidFill>
                <a:schemeClr val="bg1">
                  <a:lumMod val="50000"/>
                </a:schemeClr>
              </a:solidFill>
              <a:cs typeface="+mn-ea"/>
              <a:sym typeface="Arial" panose="020B0604020202020204" pitchFamily="34" charset="0"/>
            </a:endParaRPr>
          </a:p>
        </p:txBody>
      </p:sp>
      <p:sp>
        <p:nvSpPr>
          <p:cNvPr id="11" name="矩形 10"/>
          <p:cNvSpPr/>
          <p:nvPr/>
        </p:nvSpPr>
        <p:spPr>
          <a:xfrm>
            <a:off x="3441996" y="1839705"/>
            <a:ext cx="1210588" cy="400110"/>
          </a:xfrm>
          <a:prstGeom prst="rect">
            <a:avLst/>
          </a:prstGeom>
        </p:spPr>
        <p:txBody>
          <a:bodyPr wrap="none">
            <a:spAutoFit/>
          </a:bodyPr>
          <a:lstStyle/>
          <a:p>
            <a:pPr algn="r"/>
            <a:r>
              <a:rPr lang="zh-CN" altLang="en-US" sz="2000" b="1" dirty="0">
                <a:solidFill>
                  <a:schemeClr val="tx1">
                    <a:lumMod val="75000"/>
                    <a:lumOff val="25000"/>
                  </a:schemeClr>
                </a:solidFill>
                <a:cs typeface="+mn-ea"/>
                <a:sym typeface="Arial" panose="020B0604020202020204" pitchFamily="34" charset="0"/>
              </a:rPr>
              <a:t>添加标题</a:t>
            </a:r>
            <a:endParaRPr lang="zh-CN" altLang="en-US" sz="2000" b="1" dirty="0">
              <a:solidFill>
                <a:schemeClr val="tx1">
                  <a:lumMod val="75000"/>
                  <a:lumOff val="25000"/>
                </a:schemeClr>
              </a:solidFill>
              <a:cs typeface="+mn-ea"/>
              <a:sym typeface="Arial" panose="020B0604020202020204" pitchFamily="34" charset="0"/>
            </a:endParaRPr>
          </a:p>
        </p:txBody>
      </p:sp>
      <p:sp>
        <p:nvSpPr>
          <p:cNvPr id="14" name="矩形 13"/>
          <p:cNvSpPr/>
          <p:nvPr/>
        </p:nvSpPr>
        <p:spPr>
          <a:xfrm>
            <a:off x="449668" y="3420674"/>
            <a:ext cx="3593304" cy="612155"/>
          </a:xfrm>
          <a:prstGeom prst="rect">
            <a:avLst/>
          </a:prstGeom>
        </p:spPr>
        <p:txBody>
          <a:bodyPr wrap="square">
            <a:spAutoFit/>
          </a:bodyPr>
          <a:lstStyle/>
          <a:p>
            <a:pPr algn="r">
              <a:lnSpc>
                <a:spcPct val="150000"/>
              </a:lnSpc>
              <a:buClr>
                <a:srgbClr val="E7E6E6">
                  <a:lumMod val="10000"/>
                </a:srgbClr>
              </a:buClr>
            </a:pPr>
            <a:r>
              <a:rPr lang="en-US" altLang="zh-CN" sz="1200" err="1">
                <a:solidFill>
                  <a:schemeClr val="bg1">
                    <a:lumMod val="50000"/>
                  </a:schemeClr>
                </a:solidFill>
                <a:cs typeface="+mn-ea"/>
                <a:sym typeface="Arial" panose="020B0604020202020204" pitchFamily="34" charset="0"/>
              </a:rPr>
              <a:t>Lorem</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ipsum</a:t>
            </a:r>
            <a:r>
              <a:rPr lang="en-US" altLang="zh-CN" sz="1200">
                <a:solidFill>
                  <a:schemeClr val="bg1">
                    <a:lumMod val="50000"/>
                  </a:schemeClr>
                </a:solidFill>
                <a:cs typeface="+mn-ea"/>
                <a:sym typeface="Arial" panose="020B0604020202020204" pitchFamily="34" charset="0"/>
              </a:rPr>
              <a:t> dolor sit </a:t>
            </a:r>
            <a:r>
              <a:rPr lang="en-US" altLang="zh-CN" sz="1200" err="1">
                <a:solidFill>
                  <a:schemeClr val="bg1">
                    <a:lumMod val="50000"/>
                  </a:schemeClr>
                </a:solidFill>
                <a:cs typeface="+mn-ea"/>
                <a:sym typeface="Arial" panose="020B0604020202020204" pitchFamily="34" charset="0"/>
              </a:rPr>
              <a:t>amet</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consectetuer</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adipiscing</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elit</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Aenean</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commodo</a:t>
            </a:r>
            <a:r>
              <a:rPr lang="en-US" altLang="zh-CN" sz="1200">
                <a:solidFill>
                  <a:schemeClr val="bg1">
                    <a:lumMod val="50000"/>
                  </a:schemeClr>
                </a:solidFill>
                <a:cs typeface="+mn-ea"/>
                <a:sym typeface="Arial" panose="020B0604020202020204" pitchFamily="34" charset="0"/>
              </a:rPr>
              <a:t> ligula </a:t>
            </a:r>
            <a:r>
              <a:rPr lang="en-US" altLang="zh-CN" sz="1200" err="1">
                <a:solidFill>
                  <a:schemeClr val="bg1">
                    <a:lumMod val="50000"/>
                  </a:schemeClr>
                </a:solidFill>
                <a:cs typeface="+mn-ea"/>
                <a:sym typeface="Arial" panose="020B0604020202020204" pitchFamily="34" charset="0"/>
              </a:rPr>
              <a:t>eget</a:t>
            </a:r>
            <a:r>
              <a:rPr lang="en-US" altLang="zh-CN" sz="1200">
                <a:solidFill>
                  <a:schemeClr val="bg1">
                    <a:lumMod val="50000"/>
                  </a:schemeClr>
                </a:solidFill>
                <a:cs typeface="+mn-ea"/>
                <a:sym typeface="Arial" panose="020B0604020202020204" pitchFamily="34" charset="0"/>
              </a:rPr>
              <a:t> dolor. </a:t>
            </a:r>
            <a:endParaRPr lang="en-US" altLang="zh-CN" sz="1200">
              <a:solidFill>
                <a:schemeClr val="bg1">
                  <a:lumMod val="50000"/>
                </a:schemeClr>
              </a:solidFill>
              <a:cs typeface="+mn-ea"/>
              <a:sym typeface="Arial" panose="020B0604020202020204" pitchFamily="34" charset="0"/>
            </a:endParaRPr>
          </a:p>
        </p:txBody>
      </p:sp>
      <p:sp>
        <p:nvSpPr>
          <p:cNvPr id="15" name="矩形 14"/>
          <p:cNvSpPr/>
          <p:nvPr/>
        </p:nvSpPr>
        <p:spPr>
          <a:xfrm>
            <a:off x="2832384" y="3098538"/>
            <a:ext cx="1210588" cy="400110"/>
          </a:xfrm>
          <a:prstGeom prst="rect">
            <a:avLst/>
          </a:prstGeom>
        </p:spPr>
        <p:txBody>
          <a:bodyPr wrap="none">
            <a:spAutoFit/>
          </a:bodyPr>
          <a:lstStyle/>
          <a:p>
            <a:pPr algn="r"/>
            <a:r>
              <a:rPr lang="zh-CN" altLang="en-US" sz="2000" b="1" dirty="0">
                <a:solidFill>
                  <a:schemeClr val="tx1">
                    <a:lumMod val="75000"/>
                    <a:lumOff val="25000"/>
                  </a:schemeClr>
                </a:solidFill>
                <a:cs typeface="+mn-ea"/>
                <a:sym typeface="Arial" panose="020B0604020202020204" pitchFamily="34" charset="0"/>
              </a:rPr>
              <a:t>添加标题</a:t>
            </a:r>
            <a:endParaRPr lang="zh-CN" altLang="en-US" sz="2000" b="1" dirty="0">
              <a:solidFill>
                <a:schemeClr val="tx1">
                  <a:lumMod val="75000"/>
                  <a:lumOff val="25000"/>
                </a:schemeClr>
              </a:solidFill>
              <a:cs typeface="+mn-ea"/>
              <a:sym typeface="Arial" panose="020B0604020202020204" pitchFamily="34" charset="0"/>
            </a:endParaRPr>
          </a:p>
        </p:txBody>
      </p:sp>
      <p:sp>
        <p:nvSpPr>
          <p:cNvPr id="16" name="矩形 15"/>
          <p:cNvSpPr/>
          <p:nvPr/>
        </p:nvSpPr>
        <p:spPr>
          <a:xfrm>
            <a:off x="1059280" y="4754923"/>
            <a:ext cx="3593304" cy="612155"/>
          </a:xfrm>
          <a:prstGeom prst="rect">
            <a:avLst/>
          </a:prstGeom>
        </p:spPr>
        <p:txBody>
          <a:bodyPr wrap="square">
            <a:spAutoFit/>
          </a:bodyPr>
          <a:lstStyle/>
          <a:p>
            <a:pPr algn="r">
              <a:lnSpc>
                <a:spcPct val="150000"/>
              </a:lnSpc>
              <a:buClr>
                <a:srgbClr val="E7E6E6">
                  <a:lumMod val="10000"/>
                </a:srgbClr>
              </a:buClr>
            </a:pPr>
            <a:r>
              <a:rPr lang="en-US" altLang="zh-CN" sz="1200" err="1">
                <a:solidFill>
                  <a:schemeClr val="bg1">
                    <a:lumMod val="50000"/>
                  </a:schemeClr>
                </a:solidFill>
                <a:cs typeface="+mn-ea"/>
                <a:sym typeface="Arial" panose="020B0604020202020204" pitchFamily="34" charset="0"/>
              </a:rPr>
              <a:t>Lorem</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ipsum</a:t>
            </a:r>
            <a:r>
              <a:rPr lang="en-US" altLang="zh-CN" sz="1200">
                <a:solidFill>
                  <a:schemeClr val="bg1">
                    <a:lumMod val="50000"/>
                  </a:schemeClr>
                </a:solidFill>
                <a:cs typeface="+mn-ea"/>
                <a:sym typeface="Arial" panose="020B0604020202020204" pitchFamily="34" charset="0"/>
              </a:rPr>
              <a:t> dolor sit </a:t>
            </a:r>
            <a:r>
              <a:rPr lang="en-US" altLang="zh-CN" sz="1200" err="1">
                <a:solidFill>
                  <a:schemeClr val="bg1">
                    <a:lumMod val="50000"/>
                  </a:schemeClr>
                </a:solidFill>
                <a:cs typeface="+mn-ea"/>
                <a:sym typeface="Arial" panose="020B0604020202020204" pitchFamily="34" charset="0"/>
              </a:rPr>
              <a:t>amet</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consectetuer</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adipiscing</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elit</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Aenean</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commodo</a:t>
            </a:r>
            <a:r>
              <a:rPr lang="en-US" altLang="zh-CN" sz="1200">
                <a:solidFill>
                  <a:schemeClr val="bg1">
                    <a:lumMod val="50000"/>
                  </a:schemeClr>
                </a:solidFill>
                <a:cs typeface="+mn-ea"/>
                <a:sym typeface="Arial" panose="020B0604020202020204" pitchFamily="34" charset="0"/>
              </a:rPr>
              <a:t> ligula </a:t>
            </a:r>
            <a:r>
              <a:rPr lang="en-US" altLang="zh-CN" sz="1200" err="1">
                <a:solidFill>
                  <a:schemeClr val="bg1">
                    <a:lumMod val="50000"/>
                  </a:schemeClr>
                </a:solidFill>
                <a:cs typeface="+mn-ea"/>
                <a:sym typeface="Arial" panose="020B0604020202020204" pitchFamily="34" charset="0"/>
              </a:rPr>
              <a:t>eget</a:t>
            </a:r>
            <a:r>
              <a:rPr lang="en-US" altLang="zh-CN" sz="1200">
                <a:solidFill>
                  <a:schemeClr val="bg1">
                    <a:lumMod val="50000"/>
                  </a:schemeClr>
                </a:solidFill>
                <a:cs typeface="+mn-ea"/>
                <a:sym typeface="Arial" panose="020B0604020202020204" pitchFamily="34" charset="0"/>
              </a:rPr>
              <a:t> dolor. </a:t>
            </a:r>
            <a:endParaRPr lang="en-US" altLang="zh-CN" sz="1200">
              <a:solidFill>
                <a:schemeClr val="bg1">
                  <a:lumMod val="50000"/>
                </a:schemeClr>
              </a:solidFill>
              <a:cs typeface="+mn-ea"/>
              <a:sym typeface="Arial" panose="020B0604020202020204" pitchFamily="34" charset="0"/>
            </a:endParaRPr>
          </a:p>
        </p:txBody>
      </p:sp>
      <p:sp>
        <p:nvSpPr>
          <p:cNvPr id="17" name="矩形 16"/>
          <p:cNvSpPr/>
          <p:nvPr/>
        </p:nvSpPr>
        <p:spPr>
          <a:xfrm>
            <a:off x="3441996" y="4432785"/>
            <a:ext cx="1210588" cy="400110"/>
          </a:xfrm>
          <a:prstGeom prst="rect">
            <a:avLst/>
          </a:prstGeom>
        </p:spPr>
        <p:txBody>
          <a:bodyPr wrap="none">
            <a:spAutoFit/>
          </a:bodyPr>
          <a:lstStyle/>
          <a:p>
            <a:pPr algn="r"/>
            <a:r>
              <a:rPr lang="zh-CN" altLang="en-US" sz="2000" b="1" dirty="0">
                <a:solidFill>
                  <a:schemeClr val="tx1">
                    <a:lumMod val="75000"/>
                    <a:lumOff val="25000"/>
                  </a:schemeClr>
                </a:solidFill>
                <a:cs typeface="+mn-ea"/>
                <a:sym typeface="Arial" panose="020B0604020202020204" pitchFamily="34" charset="0"/>
              </a:rPr>
              <a:t>添加标题</a:t>
            </a:r>
            <a:endParaRPr lang="zh-CN" altLang="en-US" sz="2000" b="1" dirty="0">
              <a:solidFill>
                <a:schemeClr val="tx1">
                  <a:lumMod val="75000"/>
                  <a:lumOff val="25000"/>
                </a:schemeClr>
              </a:solidFill>
              <a:cs typeface="+mn-ea"/>
              <a:sym typeface="Arial" panose="020B0604020202020204" pitchFamily="34" charset="0"/>
            </a:endParaRPr>
          </a:p>
        </p:txBody>
      </p:sp>
      <p:sp>
        <p:nvSpPr>
          <p:cNvPr id="18" name="矩形 17"/>
          <p:cNvSpPr/>
          <p:nvPr/>
        </p:nvSpPr>
        <p:spPr>
          <a:xfrm>
            <a:off x="7597360" y="2161842"/>
            <a:ext cx="3593304" cy="612155"/>
          </a:xfrm>
          <a:prstGeom prst="rect">
            <a:avLst/>
          </a:prstGeom>
        </p:spPr>
        <p:txBody>
          <a:bodyPr wrap="square">
            <a:spAutoFit/>
          </a:bodyPr>
          <a:lstStyle/>
          <a:p>
            <a:pPr>
              <a:lnSpc>
                <a:spcPct val="150000"/>
              </a:lnSpc>
              <a:buClr>
                <a:srgbClr val="E7E6E6">
                  <a:lumMod val="10000"/>
                </a:srgbClr>
              </a:buClr>
            </a:pPr>
            <a:r>
              <a:rPr lang="en-US" altLang="zh-CN" sz="1200" dirty="0">
                <a:solidFill>
                  <a:schemeClr val="bg1">
                    <a:lumMod val="50000"/>
                  </a:schemeClr>
                </a:solidFill>
                <a:cs typeface="+mn-ea"/>
                <a:sym typeface="Arial" panose="020B0604020202020204" pitchFamily="34" charset="0"/>
              </a:rPr>
              <a:t>Lorem ipsum dolor sit </a:t>
            </a:r>
            <a:r>
              <a:rPr lang="en-US" altLang="zh-CN" sz="1200" dirty="0" err="1">
                <a:solidFill>
                  <a:schemeClr val="bg1">
                    <a:lumMod val="50000"/>
                  </a:schemeClr>
                </a:solidFill>
                <a:cs typeface="+mn-ea"/>
                <a:sym typeface="Arial" panose="020B0604020202020204" pitchFamily="34" charset="0"/>
              </a:rPr>
              <a:t>amet</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consectetuer</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adipiscing</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elit</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Aenean</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commodo</a:t>
            </a:r>
            <a:r>
              <a:rPr lang="en-US" altLang="zh-CN" sz="1200" dirty="0">
                <a:solidFill>
                  <a:schemeClr val="bg1">
                    <a:lumMod val="50000"/>
                  </a:schemeClr>
                </a:solidFill>
                <a:cs typeface="+mn-ea"/>
                <a:sym typeface="Arial" panose="020B0604020202020204" pitchFamily="34" charset="0"/>
              </a:rPr>
              <a:t> ligula </a:t>
            </a:r>
            <a:r>
              <a:rPr lang="en-US" altLang="zh-CN" sz="1200" dirty="0" err="1">
                <a:solidFill>
                  <a:schemeClr val="bg1">
                    <a:lumMod val="50000"/>
                  </a:schemeClr>
                </a:solidFill>
                <a:cs typeface="+mn-ea"/>
                <a:sym typeface="Arial" panose="020B0604020202020204" pitchFamily="34" charset="0"/>
              </a:rPr>
              <a:t>eget</a:t>
            </a:r>
            <a:r>
              <a:rPr lang="en-US" altLang="zh-CN" sz="1200" dirty="0">
                <a:solidFill>
                  <a:schemeClr val="bg1">
                    <a:lumMod val="50000"/>
                  </a:schemeClr>
                </a:solidFill>
                <a:cs typeface="+mn-ea"/>
                <a:sym typeface="Arial" panose="020B0604020202020204" pitchFamily="34" charset="0"/>
              </a:rPr>
              <a:t> dolor. </a:t>
            </a:r>
            <a:endParaRPr lang="en-US" altLang="zh-CN" sz="1200" dirty="0">
              <a:solidFill>
                <a:schemeClr val="bg1">
                  <a:lumMod val="50000"/>
                </a:schemeClr>
              </a:solidFill>
              <a:cs typeface="+mn-ea"/>
              <a:sym typeface="Arial" panose="020B0604020202020204" pitchFamily="34" charset="0"/>
            </a:endParaRPr>
          </a:p>
        </p:txBody>
      </p:sp>
      <p:sp>
        <p:nvSpPr>
          <p:cNvPr id="19" name="矩形 18"/>
          <p:cNvSpPr/>
          <p:nvPr/>
        </p:nvSpPr>
        <p:spPr>
          <a:xfrm>
            <a:off x="7597359" y="1839705"/>
            <a:ext cx="1210588" cy="400110"/>
          </a:xfrm>
          <a:prstGeom prst="rect">
            <a:avLst/>
          </a:prstGeom>
        </p:spPr>
        <p:txBody>
          <a:bodyPr wrap="none">
            <a:spAutoFit/>
          </a:bodyPr>
          <a:lstStyle/>
          <a:p>
            <a:r>
              <a:rPr lang="zh-CN" altLang="en-US" sz="2000" b="1" dirty="0">
                <a:solidFill>
                  <a:schemeClr val="tx1">
                    <a:lumMod val="75000"/>
                    <a:lumOff val="25000"/>
                  </a:schemeClr>
                </a:solidFill>
                <a:cs typeface="+mn-ea"/>
                <a:sym typeface="Arial" panose="020B0604020202020204" pitchFamily="34" charset="0"/>
              </a:rPr>
              <a:t>添加标题</a:t>
            </a:r>
            <a:endParaRPr lang="zh-CN" altLang="en-US" sz="2000" b="1" dirty="0">
              <a:solidFill>
                <a:schemeClr val="tx1">
                  <a:lumMod val="75000"/>
                  <a:lumOff val="25000"/>
                </a:schemeClr>
              </a:solidFill>
              <a:cs typeface="+mn-ea"/>
              <a:sym typeface="Arial" panose="020B0604020202020204" pitchFamily="34" charset="0"/>
            </a:endParaRPr>
          </a:p>
        </p:txBody>
      </p:sp>
      <p:sp>
        <p:nvSpPr>
          <p:cNvPr id="20" name="矩形 19"/>
          <p:cNvSpPr/>
          <p:nvPr/>
        </p:nvSpPr>
        <p:spPr>
          <a:xfrm>
            <a:off x="7597360" y="4754923"/>
            <a:ext cx="3593304" cy="612155"/>
          </a:xfrm>
          <a:prstGeom prst="rect">
            <a:avLst/>
          </a:prstGeom>
        </p:spPr>
        <p:txBody>
          <a:bodyPr wrap="square">
            <a:spAutoFit/>
          </a:bodyPr>
          <a:lstStyle/>
          <a:p>
            <a:pPr>
              <a:lnSpc>
                <a:spcPct val="150000"/>
              </a:lnSpc>
              <a:buClr>
                <a:srgbClr val="E7E6E6">
                  <a:lumMod val="10000"/>
                </a:srgbClr>
              </a:buClr>
            </a:pPr>
            <a:r>
              <a:rPr lang="en-US" altLang="zh-CN" sz="1200" dirty="0">
                <a:solidFill>
                  <a:schemeClr val="bg1">
                    <a:lumMod val="50000"/>
                  </a:schemeClr>
                </a:solidFill>
                <a:cs typeface="+mn-ea"/>
                <a:sym typeface="Arial" panose="020B0604020202020204" pitchFamily="34" charset="0"/>
              </a:rPr>
              <a:t>Lorem ipsum dolor sit </a:t>
            </a:r>
            <a:r>
              <a:rPr lang="en-US" altLang="zh-CN" sz="1200" dirty="0" err="1">
                <a:solidFill>
                  <a:schemeClr val="bg1">
                    <a:lumMod val="50000"/>
                  </a:schemeClr>
                </a:solidFill>
                <a:cs typeface="+mn-ea"/>
                <a:sym typeface="Arial" panose="020B0604020202020204" pitchFamily="34" charset="0"/>
              </a:rPr>
              <a:t>amet</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consectetuer</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adipiscing</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elit</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Aenean</a:t>
            </a:r>
            <a:r>
              <a:rPr lang="en-US" altLang="zh-CN" sz="1200" dirty="0">
                <a:solidFill>
                  <a:schemeClr val="bg1">
                    <a:lumMod val="50000"/>
                  </a:schemeClr>
                </a:solidFill>
                <a:cs typeface="+mn-ea"/>
                <a:sym typeface="Arial" panose="020B0604020202020204" pitchFamily="34" charset="0"/>
              </a:rPr>
              <a:t> </a:t>
            </a:r>
            <a:r>
              <a:rPr lang="en-US" altLang="zh-CN" sz="1200" dirty="0" err="1">
                <a:solidFill>
                  <a:schemeClr val="bg1">
                    <a:lumMod val="50000"/>
                  </a:schemeClr>
                </a:solidFill>
                <a:cs typeface="+mn-ea"/>
                <a:sym typeface="Arial" panose="020B0604020202020204" pitchFamily="34" charset="0"/>
              </a:rPr>
              <a:t>commodo</a:t>
            </a:r>
            <a:r>
              <a:rPr lang="en-US" altLang="zh-CN" sz="1200" dirty="0">
                <a:solidFill>
                  <a:schemeClr val="bg1">
                    <a:lumMod val="50000"/>
                  </a:schemeClr>
                </a:solidFill>
                <a:cs typeface="+mn-ea"/>
                <a:sym typeface="Arial" panose="020B0604020202020204" pitchFamily="34" charset="0"/>
              </a:rPr>
              <a:t> ligula </a:t>
            </a:r>
            <a:r>
              <a:rPr lang="en-US" altLang="zh-CN" sz="1200" dirty="0" err="1">
                <a:solidFill>
                  <a:schemeClr val="bg1">
                    <a:lumMod val="50000"/>
                  </a:schemeClr>
                </a:solidFill>
                <a:cs typeface="+mn-ea"/>
                <a:sym typeface="Arial" panose="020B0604020202020204" pitchFamily="34" charset="0"/>
              </a:rPr>
              <a:t>eget</a:t>
            </a:r>
            <a:r>
              <a:rPr lang="en-US" altLang="zh-CN" sz="1200" dirty="0">
                <a:solidFill>
                  <a:schemeClr val="bg1">
                    <a:lumMod val="50000"/>
                  </a:schemeClr>
                </a:solidFill>
                <a:cs typeface="+mn-ea"/>
                <a:sym typeface="Arial" panose="020B0604020202020204" pitchFamily="34" charset="0"/>
              </a:rPr>
              <a:t> dolor. </a:t>
            </a:r>
            <a:endParaRPr lang="en-US" altLang="zh-CN" sz="1200" dirty="0">
              <a:solidFill>
                <a:schemeClr val="bg1">
                  <a:lumMod val="50000"/>
                </a:schemeClr>
              </a:solidFill>
              <a:cs typeface="+mn-ea"/>
              <a:sym typeface="Arial" panose="020B0604020202020204" pitchFamily="34" charset="0"/>
            </a:endParaRPr>
          </a:p>
        </p:txBody>
      </p:sp>
      <p:sp>
        <p:nvSpPr>
          <p:cNvPr id="21" name="矩形 20"/>
          <p:cNvSpPr/>
          <p:nvPr/>
        </p:nvSpPr>
        <p:spPr>
          <a:xfrm>
            <a:off x="7597359" y="4432785"/>
            <a:ext cx="1210588" cy="400110"/>
          </a:xfrm>
          <a:prstGeom prst="rect">
            <a:avLst/>
          </a:prstGeom>
        </p:spPr>
        <p:txBody>
          <a:bodyPr wrap="none">
            <a:spAutoFit/>
          </a:bodyPr>
          <a:lstStyle/>
          <a:p>
            <a:r>
              <a:rPr lang="zh-CN" altLang="en-US" sz="2000" b="1" dirty="0">
                <a:solidFill>
                  <a:schemeClr val="tx1">
                    <a:lumMod val="75000"/>
                    <a:lumOff val="25000"/>
                  </a:schemeClr>
                </a:solidFill>
                <a:cs typeface="+mn-ea"/>
                <a:sym typeface="Arial" panose="020B0604020202020204" pitchFamily="34" charset="0"/>
              </a:rPr>
              <a:t>添加标题</a:t>
            </a:r>
            <a:endParaRPr lang="zh-CN" altLang="en-US" sz="2000" b="1" dirty="0">
              <a:solidFill>
                <a:schemeClr val="tx1">
                  <a:lumMod val="75000"/>
                  <a:lumOff val="25000"/>
                </a:schemeClr>
              </a:solidFill>
              <a:cs typeface="+mn-ea"/>
              <a:sym typeface="Arial" panose="020B0604020202020204" pitchFamily="34" charset="0"/>
            </a:endParaRPr>
          </a:p>
        </p:txBody>
      </p:sp>
      <p:sp>
        <p:nvSpPr>
          <p:cNvPr id="22" name="矩形 21"/>
          <p:cNvSpPr/>
          <p:nvPr/>
        </p:nvSpPr>
        <p:spPr>
          <a:xfrm>
            <a:off x="8184361" y="3393839"/>
            <a:ext cx="3593304" cy="612155"/>
          </a:xfrm>
          <a:prstGeom prst="rect">
            <a:avLst/>
          </a:prstGeom>
        </p:spPr>
        <p:txBody>
          <a:bodyPr wrap="square">
            <a:spAutoFit/>
          </a:bodyPr>
          <a:lstStyle/>
          <a:p>
            <a:pPr>
              <a:lnSpc>
                <a:spcPct val="150000"/>
              </a:lnSpc>
              <a:buClr>
                <a:srgbClr val="E7E6E6">
                  <a:lumMod val="10000"/>
                </a:srgbClr>
              </a:buClr>
            </a:pPr>
            <a:r>
              <a:rPr lang="en-US" altLang="zh-CN" sz="1200" err="1">
                <a:solidFill>
                  <a:schemeClr val="bg1">
                    <a:lumMod val="50000"/>
                  </a:schemeClr>
                </a:solidFill>
                <a:cs typeface="+mn-ea"/>
                <a:sym typeface="Arial" panose="020B0604020202020204" pitchFamily="34" charset="0"/>
              </a:rPr>
              <a:t>Lorem</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ipsum</a:t>
            </a:r>
            <a:r>
              <a:rPr lang="en-US" altLang="zh-CN" sz="1200">
                <a:solidFill>
                  <a:schemeClr val="bg1">
                    <a:lumMod val="50000"/>
                  </a:schemeClr>
                </a:solidFill>
                <a:cs typeface="+mn-ea"/>
                <a:sym typeface="Arial" panose="020B0604020202020204" pitchFamily="34" charset="0"/>
              </a:rPr>
              <a:t> dolor sit </a:t>
            </a:r>
            <a:r>
              <a:rPr lang="en-US" altLang="zh-CN" sz="1200" err="1">
                <a:solidFill>
                  <a:schemeClr val="bg1">
                    <a:lumMod val="50000"/>
                  </a:schemeClr>
                </a:solidFill>
                <a:cs typeface="+mn-ea"/>
                <a:sym typeface="Arial" panose="020B0604020202020204" pitchFamily="34" charset="0"/>
              </a:rPr>
              <a:t>amet</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consectetuer</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adipiscing</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elit</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Aenean</a:t>
            </a:r>
            <a:r>
              <a:rPr lang="en-US" altLang="zh-CN" sz="1200">
                <a:solidFill>
                  <a:schemeClr val="bg1">
                    <a:lumMod val="50000"/>
                  </a:schemeClr>
                </a:solidFill>
                <a:cs typeface="+mn-ea"/>
                <a:sym typeface="Arial" panose="020B0604020202020204" pitchFamily="34" charset="0"/>
              </a:rPr>
              <a:t> </a:t>
            </a:r>
            <a:r>
              <a:rPr lang="en-US" altLang="zh-CN" sz="1200" err="1">
                <a:solidFill>
                  <a:schemeClr val="bg1">
                    <a:lumMod val="50000"/>
                  </a:schemeClr>
                </a:solidFill>
                <a:cs typeface="+mn-ea"/>
                <a:sym typeface="Arial" panose="020B0604020202020204" pitchFamily="34" charset="0"/>
              </a:rPr>
              <a:t>commodo</a:t>
            </a:r>
            <a:r>
              <a:rPr lang="en-US" altLang="zh-CN" sz="1200">
                <a:solidFill>
                  <a:schemeClr val="bg1">
                    <a:lumMod val="50000"/>
                  </a:schemeClr>
                </a:solidFill>
                <a:cs typeface="+mn-ea"/>
                <a:sym typeface="Arial" panose="020B0604020202020204" pitchFamily="34" charset="0"/>
              </a:rPr>
              <a:t> ligula </a:t>
            </a:r>
            <a:r>
              <a:rPr lang="en-US" altLang="zh-CN" sz="1200" err="1">
                <a:solidFill>
                  <a:schemeClr val="bg1">
                    <a:lumMod val="50000"/>
                  </a:schemeClr>
                </a:solidFill>
                <a:cs typeface="+mn-ea"/>
                <a:sym typeface="Arial" panose="020B0604020202020204" pitchFamily="34" charset="0"/>
              </a:rPr>
              <a:t>eget</a:t>
            </a:r>
            <a:r>
              <a:rPr lang="en-US" altLang="zh-CN" sz="1200">
                <a:solidFill>
                  <a:schemeClr val="bg1">
                    <a:lumMod val="50000"/>
                  </a:schemeClr>
                </a:solidFill>
                <a:cs typeface="+mn-ea"/>
                <a:sym typeface="Arial" panose="020B0604020202020204" pitchFamily="34" charset="0"/>
              </a:rPr>
              <a:t> dolor. </a:t>
            </a:r>
            <a:endParaRPr lang="en-US" altLang="zh-CN" sz="1200">
              <a:solidFill>
                <a:schemeClr val="bg1">
                  <a:lumMod val="50000"/>
                </a:schemeClr>
              </a:solidFill>
              <a:cs typeface="+mn-ea"/>
              <a:sym typeface="Arial" panose="020B0604020202020204" pitchFamily="34" charset="0"/>
            </a:endParaRPr>
          </a:p>
        </p:txBody>
      </p:sp>
      <p:sp>
        <p:nvSpPr>
          <p:cNvPr id="23" name="矩形 22"/>
          <p:cNvSpPr/>
          <p:nvPr/>
        </p:nvSpPr>
        <p:spPr>
          <a:xfrm>
            <a:off x="8184360" y="3071703"/>
            <a:ext cx="1210588" cy="400110"/>
          </a:xfrm>
          <a:prstGeom prst="rect">
            <a:avLst/>
          </a:prstGeom>
        </p:spPr>
        <p:txBody>
          <a:bodyPr wrap="none">
            <a:spAutoFit/>
          </a:bodyPr>
          <a:lstStyle/>
          <a:p>
            <a:r>
              <a:rPr lang="zh-CN" altLang="en-US" sz="2000" b="1" dirty="0">
                <a:solidFill>
                  <a:schemeClr val="tx1">
                    <a:lumMod val="75000"/>
                    <a:lumOff val="25000"/>
                  </a:schemeClr>
                </a:solidFill>
                <a:cs typeface="+mn-ea"/>
                <a:sym typeface="Arial" panose="020B0604020202020204" pitchFamily="34" charset="0"/>
              </a:rPr>
              <a:t>添加标题</a:t>
            </a:r>
            <a:endParaRPr lang="zh-CN" altLang="en-US" sz="2000" b="1" dirty="0">
              <a:solidFill>
                <a:schemeClr val="tx1">
                  <a:lumMod val="75000"/>
                  <a:lumOff val="25000"/>
                </a:schemeClr>
              </a:solidFill>
              <a:cs typeface="+mn-ea"/>
              <a:sym typeface="Arial" panose="020B0604020202020204" pitchFamily="34" charset="0"/>
            </a:endParaRPr>
          </a:p>
        </p:txBody>
      </p:sp>
      <p:sp>
        <p:nvSpPr>
          <p:cNvPr id="24" name="Freeform 5"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SpPr>
            <a:spLocks noEditPoints="1"/>
          </p:cNvSpPr>
          <p:nvPr/>
        </p:nvSpPr>
        <p:spPr bwMode="auto">
          <a:xfrm>
            <a:off x="5172574" y="2186715"/>
            <a:ext cx="565622" cy="482424"/>
          </a:xfrm>
          <a:custGeom>
            <a:avLst/>
            <a:gdLst>
              <a:gd name="T0" fmla="*/ 689 w 746"/>
              <a:gd name="T1" fmla="*/ 125 h 638"/>
              <a:gd name="T2" fmla="*/ 552 w 746"/>
              <a:gd name="T3" fmla="*/ 125 h 638"/>
              <a:gd name="T4" fmla="*/ 552 w 746"/>
              <a:gd name="T5" fmla="*/ 57 h 638"/>
              <a:gd name="T6" fmla="*/ 495 w 746"/>
              <a:gd name="T7" fmla="*/ 0 h 638"/>
              <a:gd name="T8" fmla="*/ 253 w 746"/>
              <a:gd name="T9" fmla="*/ 0 h 638"/>
              <a:gd name="T10" fmla="*/ 196 w 746"/>
              <a:gd name="T11" fmla="*/ 57 h 638"/>
              <a:gd name="T12" fmla="*/ 196 w 746"/>
              <a:gd name="T13" fmla="*/ 125 h 638"/>
              <a:gd name="T14" fmla="*/ 57 w 746"/>
              <a:gd name="T15" fmla="*/ 125 h 638"/>
              <a:gd name="T16" fmla="*/ 0 w 746"/>
              <a:gd name="T17" fmla="*/ 182 h 638"/>
              <a:gd name="T18" fmla="*/ 0 w 746"/>
              <a:gd name="T19" fmla="*/ 581 h 638"/>
              <a:gd name="T20" fmla="*/ 57 w 746"/>
              <a:gd name="T21" fmla="*/ 638 h 638"/>
              <a:gd name="T22" fmla="*/ 689 w 746"/>
              <a:gd name="T23" fmla="*/ 638 h 638"/>
              <a:gd name="T24" fmla="*/ 746 w 746"/>
              <a:gd name="T25" fmla="*/ 581 h 638"/>
              <a:gd name="T26" fmla="*/ 746 w 746"/>
              <a:gd name="T27" fmla="*/ 182 h 638"/>
              <a:gd name="T28" fmla="*/ 689 w 746"/>
              <a:gd name="T29" fmla="*/ 125 h 638"/>
              <a:gd name="T30" fmla="*/ 239 w 746"/>
              <a:gd name="T31" fmla="*/ 57 h 638"/>
              <a:gd name="T32" fmla="*/ 253 w 746"/>
              <a:gd name="T33" fmla="*/ 44 h 638"/>
              <a:gd name="T34" fmla="*/ 495 w 746"/>
              <a:gd name="T35" fmla="*/ 44 h 638"/>
              <a:gd name="T36" fmla="*/ 508 w 746"/>
              <a:gd name="T37" fmla="*/ 57 h 638"/>
              <a:gd name="T38" fmla="*/ 508 w 746"/>
              <a:gd name="T39" fmla="*/ 125 h 638"/>
              <a:gd name="T40" fmla="*/ 239 w 746"/>
              <a:gd name="T41" fmla="*/ 125 h 638"/>
              <a:gd name="T42" fmla="*/ 239 w 746"/>
              <a:gd name="T43" fmla="*/ 57 h 638"/>
              <a:gd name="T44" fmla="*/ 57 w 746"/>
              <a:gd name="T45" fmla="*/ 169 h 638"/>
              <a:gd name="T46" fmla="*/ 689 w 746"/>
              <a:gd name="T47" fmla="*/ 169 h 638"/>
              <a:gd name="T48" fmla="*/ 703 w 746"/>
              <a:gd name="T49" fmla="*/ 182 h 638"/>
              <a:gd name="T50" fmla="*/ 703 w 746"/>
              <a:gd name="T51" fmla="*/ 295 h 638"/>
              <a:gd name="T52" fmla="*/ 545 w 746"/>
              <a:gd name="T53" fmla="*/ 295 h 638"/>
              <a:gd name="T54" fmla="*/ 545 w 746"/>
              <a:gd name="T55" fmla="*/ 267 h 638"/>
              <a:gd name="T56" fmla="*/ 501 w 746"/>
              <a:gd name="T57" fmla="*/ 267 h 638"/>
              <a:gd name="T58" fmla="*/ 501 w 746"/>
              <a:gd name="T59" fmla="*/ 295 h 638"/>
              <a:gd name="T60" fmla="*/ 245 w 746"/>
              <a:gd name="T61" fmla="*/ 295 h 638"/>
              <a:gd name="T62" fmla="*/ 245 w 746"/>
              <a:gd name="T63" fmla="*/ 266 h 638"/>
              <a:gd name="T64" fmla="*/ 201 w 746"/>
              <a:gd name="T65" fmla="*/ 266 h 638"/>
              <a:gd name="T66" fmla="*/ 201 w 746"/>
              <a:gd name="T67" fmla="*/ 295 h 638"/>
              <a:gd name="T68" fmla="*/ 43 w 746"/>
              <a:gd name="T69" fmla="*/ 295 h 638"/>
              <a:gd name="T70" fmla="*/ 43 w 746"/>
              <a:gd name="T71" fmla="*/ 182 h 638"/>
              <a:gd name="T72" fmla="*/ 57 w 746"/>
              <a:gd name="T73" fmla="*/ 169 h 638"/>
              <a:gd name="T74" fmla="*/ 689 w 746"/>
              <a:gd name="T75" fmla="*/ 594 h 638"/>
              <a:gd name="T76" fmla="*/ 57 w 746"/>
              <a:gd name="T77" fmla="*/ 594 h 638"/>
              <a:gd name="T78" fmla="*/ 43 w 746"/>
              <a:gd name="T79" fmla="*/ 581 h 638"/>
              <a:gd name="T80" fmla="*/ 43 w 746"/>
              <a:gd name="T81" fmla="*/ 338 h 638"/>
              <a:gd name="T82" fmla="*/ 201 w 746"/>
              <a:gd name="T83" fmla="*/ 338 h 638"/>
              <a:gd name="T84" fmla="*/ 201 w 746"/>
              <a:gd name="T85" fmla="*/ 368 h 638"/>
              <a:gd name="T86" fmla="*/ 245 w 746"/>
              <a:gd name="T87" fmla="*/ 368 h 638"/>
              <a:gd name="T88" fmla="*/ 245 w 746"/>
              <a:gd name="T89" fmla="*/ 338 h 638"/>
              <a:gd name="T90" fmla="*/ 501 w 746"/>
              <a:gd name="T91" fmla="*/ 338 h 638"/>
              <a:gd name="T92" fmla="*/ 501 w 746"/>
              <a:gd name="T93" fmla="*/ 369 h 638"/>
              <a:gd name="T94" fmla="*/ 545 w 746"/>
              <a:gd name="T95" fmla="*/ 369 h 638"/>
              <a:gd name="T96" fmla="*/ 545 w 746"/>
              <a:gd name="T97" fmla="*/ 338 h 638"/>
              <a:gd name="T98" fmla="*/ 703 w 746"/>
              <a:gd name="T99" fmla="*/ 338 h 638"/>
              <a:gd name="T100" fmla="*/ 703 w 746"/>
              <a:gd name="T101" fmla="*/ 581 h 638"/>
              <a:gd name="T102" fmla="*/ 689 w 746"/>
              <a:gd name="T103" fmla="*/ 59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6" h="638">
                <a:moveTo>
                  <a:pt x="689" y="125"/>
                </a:moveTo>
                <a:cubicBezTo>
                  <a:pt x="552" y="125"/>
                  <a:pt x="552" y="125"/>
                  <a:pt x="552" y="125"/>
                </a:cubicBezTo>
                <a:cubicBezTo>
                  <a:pt x="552" y="57"/>
                  <a:pt x="552" y="57"/>
                  <a:pt x="552" y="57"/>
                </a:cubicBezTo>
                <a:cubicBezTo>
                  <a:pt x="552" y="26"/>
                  <a:pt x="526" y="0"/>
                  <a:pt x="495" y="0"/>
                </a:cubicBezTo>
                <a:cubicBezTo>
                  <a:pt x="253" y="0"/>
                  <a:pt x="253" y="0"/>
                  <a:pt x="253" y="0"/>
                </a:cubicBezTo>
                <a:cubicBezTo>
                  <a:pt x="221" y="0"/>
                  <a:pt x="196" y="26"/>
                  <a:pt x="196" y="57"/>
                </a:cubicBezTo>
                <a:cubicBezTo>
                  <a:pt x="196" y="125"/>
                  <a:pt x="196" y="125"/>
                  <a:pt x="196" y="125"/>
                </a:cubicBezTo>
                <a:cubicBezTo>
                  <a:pt x="57" y="125"/>
                  <a:pt x="57" y="125"/>
                  <a:pt x="57" y="125"/>
                </a:cubicBezTo>
                <a:cubicBezTo>
                  <a:pt x="25" y="125"/>
                  <a:pt x="0" y="151"/>
                  <a:pt x="0" y="182"/>
                </a:cubicBezTo>
                <a:cubicBezTo>
                  <a:pt x="0" y="581"/>
                  <a:pt x="0" y="581"/>
                  <a:pt x="0" y="581"/>
                </a:cubicBezTo>
                <a:cubicBezTo>
                  <a:pt x="0" y="612"/>
                  <a:pt x="25" y="638"/>
                  <a:pt x="57" y="638"/>
                </a:cubicBezTo>
                <a:cubicBezTo>
                  <a:pt x="689" y="638"/>
                  <a:pt x="689" y="638"/>
                  <a:pt x="689" y="638"/>
                </a:cubicBezTo>
                <a:cubicBezTo>
                  <a:pt x="721" y="638"/>
                  <a:pt x="746" y="612"/>
                  <a:pt x="746" y="581"/>
                </a:cubicBezTo>
                <a:cubicBezTo>
                  <a:pt x="746" y="182"/>
                  <a:pt x="746" y="182"/>
                  <a:pt x="746" y="182"/>
                </a:cubicBezTo>
                <a:cubicBezTo>
                  <a:pt x="746" y="151"/>
                  <a:pt x="721" y="125"/>
                  <a:pt x="689" y="125"/>
                </a:cubicBezTo>
                <a:close/>
                <a:moveTo>
                  <a:pt x="239" y="57"/>
                </a:moveTo>
                <a:cubicBezTo>
                  <a:pt x="239" y="50"/>
                  <a:pt x="245" y="44"/>
                  <a:pt x="253" y="44"/>
                </a:cubicBezTo>
                <a:cubicBezTo>
                  <a:pt x="495" y="44"/>
                  <a:pt x="495" y="44"/>
                  <a:pt x="495" y="44"/>
                </a:cubicBezTo>
                <a:cubicBezTo>
                  <a:pt x="502" y="44"/>
                  <a:pt x="508" y="50"/>
                  <a:pt x="508" y="57"/>
                </a:cubicBezTo>
                <a:cubicBezTo>
                  <a:pt x="508" y="125"/>
                  <a:pt x="508" y="125"/>
                  <a:pt x="508" y="125"/>
                </a:cubicBezTo>
                <a:cubicBezTo>
                  <a:pt x="239" y="125"/>
                  <a:pt x="239" y="125"/>
                  <a:pt x="239" y="125"/>
                </a:cubicBezTo>
                <a:lnTo>
                  <a:pt x="239" y="57"/>
                </a:lnTo>
                <a:close/>
                <a:moveTo>
                  <a:pt x="57" y="169"/>
                </a:moveTo>
                <a:cubicBezTo>
                  <a:pt x="689" y="169"/>
                  <a:pt x="689" y="169"/>
                  <a:pt x="689" y="169"/>
                </a:cubicBezTo>
                <a:cubicBezTo>
                  <a:pt x="697" y="169"/>
                  <a:pt x="703" y="175"/>
                  <a:pt x="703" y="182"/>
                </a:cubicBezTo>
                <a:cubicBezTo>
                  <a:pt x="703" y="295"/>
                  <a:pt x="703" y="295"/>
                  <a:pt x="703" y="295"/>
                </a:cubicBezTo>
                <a:cubicBezTo>
                  <a:pt x="545" y="295"/>
                  <a:pt x="545" y="295"/>
                  <a:pt x="545" y="295"/>
                </a:cubicBezTo>
                <a:cubicBezTo>
                  <a:pt x="545" y="267"/>
                  <a:pt x="545" y="267"/>
                  <a:pt x="545" y="267"/>
                </a:cubicBezTo>
                <a:cubicBezTo>
                  <a:pt x="501" y="267"/>
                  <a:pt x="501" y="267"/>
                  <a:pt x="501" y="267"/>
                </a:cubicBezTo>
                <a:cubicBezTo>
                  <a:pt x="501" y="295"/>
                  <a:pt x="501" y="295"/>
                  <a:pt x="501" y="295"/>
                </a:cubicBezTo>
                <a:cubicBezTo>
                  <a:pt x="245" y="295"/>
                  <a:pt x="245" y="295"/>
                  <a:pt x="245" y="295"/>
                </a:cubicBezTo>
                <a:cubicBezTo>
                  <a:pt x="245" y="266"/>
                  <a:pt x="245" y="266"/>
                  <a:pt x="245" y="266"/>
                </a:cubicBezTo>
                <a:cubicBezTo>
                  <a:pt x="201" y="266"/>
                  <a:pt x="201" y="266"/>
                  <a:pt x="201" y="266"/>
                </a:cubicBezTo>
                <a:cubicBezTo>
                  <a:pt x="201" y="295"/>
                  <a:pt x="201" y="295"/>
                  <a:pt x="201" y="295"/>
                </a:cubicBezTo>
                <a:cubicBezTo>
                  <a:pt x="43" y="295"/>
                  <a:pt x="43" y="295"/>
                  <a:pt x="43" y="295"/>
                </a:cubicBezTo>
                <a:cubicBezTo>
                  <a:pt x="43" y="182"/>
                  <a:pt x="43" y="182"/>
                  <a:pt x="43" y="182"/>
                </a:cubicBezTo>
                <a:cubicBezTo>
                  <a:pt x="43" y="175"/>
                  <a:pt x="49" y="169"/>
                  <a:pt x="57" y="169"/>
                </a:cubicBezTo>
                <a:close/>
                <a:moveTo>
                  <a:pt x="689" y="594"/>
                </a:moveTo>
                <a:cubicBezTo>
                  <a:pt x="57" y="594"/>
                  <a:pt x="57" y="594"/>
                  <a:pt x="57" y="594"/>
                </a:cubicBezTo>
                <a:cubicBezTo>
                  <a:pt x="49" y="594"/>
                  <a:pt x="43" y="588"/>
                  <a:pt x="43" y="581"/>
                </a:cubicBezTo>
                <a:cubicBezTo>
                  <a:pt x="43" y="338"/>
                  <a:pt x="43" y="338"/>
                  <a:pt x="43" y="338"/>
                </a:cubicBezTo>
                <a:cubicBezTo>
                  <a:pt x="201" y="338"/>
                  <a:pt x="201" y="338"/>
                  <a:pt x="201" y="338"/>
                </a:cubicBezTo>
                <a:cubicBezTo>
                  <a:pt x="201" y="368"/>
                  <a:pt x="201" y="368"/>
                  <a:pt x="201" y="368"/>
                </a:cubicBezTo>
                <a:cubicBezTo>
                  <a:pt x="245" y="368"/>
                  <a:pt x="245" y="368"/>
                  <a:pt x="245" y="368"/>
                </a:cubicBezTo>
                <a:cubicBezTo>
                  <a:pt x="245" y="338"/>
                  <a:pt x="245" y="338"/>
                  <a:pt x="245" y="338"/>
                </a:cubicBezTo>
                <a:cubicBezTo>
                  <a:pt x="501" y="338"/>
                  <a:pt x="501" y="338"/>
                  <a:pt x="501" y="338"/>
                </a:cubicBezTo>
                <a:cubicBezTo>
                  <a:pt x="501" y="369"/>
                  <a:pt x="501" y="369"/>
                  <a:pt x="501" y="369"/>
                </a:cubicBezTo>
                <a:cubicBezTo>
                  <a:pt x="545" y="369"/>
                  <a:pt x="545" y="369"/>
                  <a:pt x="545" y="369"/>
                </a:cubicBezTo>
                <a:cubicBezTo>
                  <a:pt x="545" y="338"/>
                  <a:pt x="545" y="338"/>
                  <a:pt x="545" y="338"/>
                </a:cubicBezTo>
                <a:cubicBezTo>
                  <a:pt x="703" y="338"/>
                  <a:pt x="703" y="338"/>
                  <a:pt x="703" y="338"/>
                </a:cubicBezTo>
                <a:cubicBezTo>
                  <a:pt x="703" y="581"/>
                  <a:pt x="703" y="581"/>
                  <a:pt x="703" y="581"/>
                </a:cubicBezTo>
                <a:cubicBezTo>
                  <a:pt x="703" y="588"/>
                  <a:pt x="697" y="594"/>
                  <a:pt x="689" y="594"/>
                </a:cubicBezTo>
                <a:close/>
              </a:path>
            </a:pathLst>
          </a:custGeom>
          <a:solidFill>
            <a:schemeClr val="bg1"/>
          </a:solidFill>
          <a:ln>
            <a:noFill/>
          </a:ln>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grpSp>
        <p:nvGrpSpPr>
          <p:cNvPr id="25" name="Group 8"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GrpSpPr>
            <a:grpSpLocks noChangeAspect="1"/>
          </p:cNvGrpSpPr>
          <p:nvPr/>
        </p:nvGrpSpPr>
        <p:grpSpPr bwMode="auto">
          <a:xfrm>
            <a:off x="6547891" y="2137884"/>
            <a:ext cx="497585" cy="580089"/>
            <a:chOff x="2492" y="1167"/>
            <a:chExt cx="778" cy="907"/>
          </a:xfrm>
          <a:solidFill>
            <a:schemeClr val="bg1"/>
          </a:solidFill>
        </p:grpSpPr>
        <p:sp>
          <p:nvSpPr>
            <p:cNvPr id="26" name="Freeform 9"/>
            <p:cNvSpPr>
              <a:spLocks noEditPoints="1"/>
            </p:cNvSpPr>
            <p:nvPr/>
          </p:nvSpPr>
          <p:spPr bwMode="auto">
            <a:xfrm>
              <a:off x="2492" y="1167"/>
              <a:ext cx="778" cy="907"/>
            </a:xfrm>
            <a:custGeom>
              <a:avLst/>
              <a:gdLst>
                <a:gd name="T0" fmla="*/ 579 w 636"/>
                <a:gd name="T1" fmla="*/ 0 h 746"/>
                <a:gd name="T2" fmla="*/ 57 w 636"/>
                <a:gd name="T3" fmla="*/ 0 h 746"/>
                <a:gd name="T4" fmla="*/ 0 w 636"/>
                <a:gd name="T5" fmla="*/ 57 h 746"/>
                <a:gd name="T6" fmla="*/ 0 w 636"/>
                <a:gd name="T7" fmla="*/ 689 h 746"/>
                <a:gd name="T8" fmla="*/ 57 w 636"/>
                <a:gd name="T9" fmla="*/ 746 h 746"/>
                <a:gd name="T10" fmla="*/ 579 w 636"/>
                <a:gd name="T11" fmla="*/ 746 h 746"/>
                <a:gd name="T12" fmla="*/ 636 w 636"/>
                <a:gd name="T13" fmla="*/ 689 h 746"/>
                <a:gd name="T14" fmla="*/ 636 w 636"/>
                <a:gd name="T15" fmla="*/ 57 h 746"/>
                <a:gd name="T16" fmla="*/ 579 w 636"/>
                <a:gd name="T17" fmla="*/ 0 h 746"/>
                <a:gd name="T18" fmla="*/ 43 w 636"/>
                <a:gd name="T19" fmla="*/ 689 h 746"/>
                <a:gd name="T20" fmla="*/ 43 w 636"/>
                <a:gd name="T21" fmla="*/ 57 h 746"/>
                <a:gd name="T22" fmla="*/ 57 w 636"/>
                <a:gd name="T23" fmla="*/ 43 h 746"/>
                <a:gd name="T24" fmla="*/ 94 w 636"/>
                <a:gd name="T25" fmla="*/ 43 h 746"/>
                <a:gd name="T26" fmla="*/ 94 w 636"/>
                <a:gd name="T27" fmla="*/ 703 h 746"/>
                <a:gd name="T28" fmla="*/ 57 w 636"/>
                <a:gd name="T29" fmla="*/ 703 h 746"/>
                <a:gd name="T30" fmla="*/ 43 w 636"/>
                <a:gd name="T31" fmla="*/ 689 h 746"/>
                <a:gd name="T32" fmla="*/ 593 w 636"/>
                <a:gd name="T33" fmla="*/ 689 h 746"/>
                <a:gd name="T34" fmla="*/ 579 w 636"/>
                <a:gd name="T35" fmla="*/ 703 h 746"/>
                <a:gd name="T36" fmla="*/ 138 w 636"/>
                <a:gd name="T37" fmla="*/ 703 h 746"/>
                <a:gd name="T38" fmla="*/ 138 w 636"/>
                <a:gd name="T39" fmla="*/ 43 h 746"/>
                <a:gd name="T40" fmla="*/ 579 w 636"/>
                <a:gd name="T41" fmla="*/ 43 h 746"/>
                <a:gd name="T42" fmla="*/ 593 w 636"/>
                <a:gd name="T43" fmla="*/ 57 h 746"/>
                <a:gd name="T44" fmla="*/ 593 w 636"/>
                <a:gd name="T45" fmla="*/ 689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6" h="746">
                  <a:moveTo>
                    <a:pt x="579" y="0"/>
                  </a:moveTo>
                  <a:cubicBezTo>
                    <a:pt x="57" y="0"/>
                    <a:pt x="57" y="0"/>
                    <a:pt x="57" y="0"/>
                  </a:cubicBezTo>
                  <a:cubicBezTo>
                    <a:pt x="25" y="0"/>
                    <a:pt x="0" y="25"/>
                    <a:pt x="0" y="57"/>
                  </a:cubicBezTo>
                  <a:cubicBezTo>
                    <a:pt x="0" y="689"/>
                    <a:pt x="0" y="689"/>
                    <a:pt x="0" y="689"/>
                  </a:cubicBezTo>
                  <a:cubicBezTo>
                    <a:pt x="0" y="721"/>
                    <a:pt x="25" y="746"/>
                    <a:pt x="57" y="746"/>
                  </a:cubicBezTo>
                  <a:cubicBezTo>
                    <a:pt x="579" y="746"/>
                    <a:pt x="579" y="746"/>
                    <a:pt x="579" y="746"/>
                  </a:cubicBezTo>
                  <a:cubicBezTo>
                    <a:pt x="611" y="746"/>
                    <a:pt x="636" y="721"/>
                    <a:pt x="636" y="689"/>
                  </a:cubicBezTo>
                  <a:cubicBezTo>
                    <a:pt x="636" y="57"/>
                    <a:pt x="636" y="57"/>
                    <a:pt x="636" y="57"/>
                  </a:cubicBezTo>
                  <a:cubicBezTo>
                    <a:pt x="636" y="25"/>
                    <a:pt x="611" y="0"/>
                    <a:pt x="579" y="0"/>
                  </a:cubicBezTo>
                  <a:close/>
                  <a:moveTo>
                    <a:pt x="43" y="689"/>
                  </a:moveTo>
                  <a:cubicBezTo>
                    <a:pt x="43" y="57"/>
                    <a:pt x="43" y="57"/>
                    <a:pt x="43" y="57"/>
                  </a:cubicBezTo>
                  <a:cubicBezTo>
                    <a:pt x="43" y="49"/>
                    <a:pt x="49" y="43"/>
                    <a:pt x="57" y="43"/>
                  </a:cubicBezTo>
                  <a:cubicBezTo>
                    <a:pt x="94" y="43"/>
                    <a:pt x="94" y="43"/>
                    <a:pt x="94" y="43"/>
                  </a:cubicBezTo>
                  <a:cubicBezTo>
                    <a:pt x="94" y="703"/>
                    <a:pt x="94" y="703"/>
                    <a:pt x="94" y="703"/>
                  </a:cubicBezTo>
                  <a:cubicBezTo>
                    <a:pt x="57" y="703"/>
                    <a:pt x="57" y="703"/>
                    <a:pt x="57" y="703"/>
                  </a:cubicBezTo>
                  <a:cubicBezTo>
                    <a:pt x="49" y="703"/>
                    <a:pt x="43" y="697"/>
                    <a:pt x="43" y="689"/>
                  </a:cubicBezTo>
                  <a:close/>
                  <a:moveTo>
                    <a:pt x="593" y="689"/>
                  </a:moveTo>
                  <a:cubicBezTo>
                    <a:pt x="593" y="697"/>
                    <a:pt x="587" y="703"/>
                    <a:pt x="579" y="703"/>
                  </a:cubicBezTo>
                  <a:cubicBezTo>
                    <a:pt x="138" y="703"/>
                    <a:pt x="138" y="703"/>
                    <a:pt x="138" y="703"/>
                  </a:cubicBezTo>
                  <a:cubicBezTo>
                    <a:pt x="138" y="43"/>
                    <a:pt x="138" y="43"/>
                    <a:pt x="138" y="43"/>
                  </a:cubicBezTo>
                  <a:cubicBezTo>
                    <a:pt x="579" y="43"/>
                    <a:pt x="579" y="43"/>
                    <a:pt x="579" y="43"/>
                  </a:cubicBezTo>
                  <a:cubicBezTo>
                    <a:pt x="587" y="43"/>
                    <a:pt x="593" y="49"/>
                    <a:pt x="593" y="57"/>
                  </a:cubicBezTo>
                  <a:lnTo>
                    <a:pt x="593" y="6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sp>
          <p:nvSpPr>
            <p:cNvPr id="27" name="Rectangle 10"/>
            <p:cNvSpPr>
              <a:spLocks noChangeArrowheads="1"/>
            </p:cNvSpPr>
            <p:nvPr/>
          </p:nvSpPr>
          <p:spPr bwMode="auto">
            <a:xfrm>
              <a:off x="2694" y="1474"/>
              <a:ext cx="184" cy="5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sp>
          <p:nvSpPr>
            <p:cNvPr id="28" name="Rectangle 11"/>
            <p:cNvSpPr>
              <a:spLocks noChangeArrowheads="1"/>
            </p:cNvSpPr>
            <p:nvPr/>
          </p:nvSpPr>
          <p:spPr bwMode="auto">
            <a:xfrm>
              <a:off x="2694" y="1352"/>
              <a:ext cx="245" cy="5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sp>
          <p:nvSpPr>
            <p:cNvPr id="29" name="Freeform 12"/>
            <p:cNvSpPr>
              <a:spLocks noEditPoints="1"/>
            </p:cNvSpPr>
            <p:nvPr/>
          </p:nvSpPr>
          <p:spPr bwMode="auto">
            <a:xfrm>
              <a:off x="2968" y="1381"/>
              <a:ext cx="187" cy="606"/>
            </a:xfrm>
            <a:custGeom>
              <a:avLst/>
              <a:gdLst>
                <a:gd name="T0" fmla="*/ 0 w 153"/>
                <a:gd name="T1" fmla="*/ 76 h 498"/>
                <a:gd name="T2" fmla="*/ 0 w 153"/>
                <a:gd name="T3" fmla="*/ 441 h 498"/>
                <a:gd name="T4" fmla="*/ 57 w 153"/>
                <a:gd name="T5" fmla="*/ 498 h 498"/>
                <a:gd name="T6" fmla="*/ 96 w 153"/>
                <a:gd name="T7" fmla="*/ 498 h 498"/>
                <a:gd name="T8" fmla="*/ 153 w 153"/>
                <a:gd name="T9" fmla="*/ 441 h 498"/>
                <a:gd name="T10" fmla="*/ 153 w 153"/>
                <a:gd name="T11" fmla="*/ 76 h 498"/>
                <a:gd name="T12" fmla="*/ 77 w 153"/>
                <a:gd name="T13" fmla="*/ 0 h 498"/>
                <a:gd name="T14" fmla="*/ 0 w 153"/>
                <a:gd name="T15" fmla="*/ 76 h 498"/>
                <a:gd name="T16" fmla="*/ 109 w 153"/>
                <a:gd name="T17" fmla="*/ 441 h 498"/>
                <a:gd name="T18" fmla="*/ 96 w 153"/>
                <a:gd name="T19" fmla="*/ 454 h 498"/>
                <a:gd name="T20" fmla="*/ 57 w 153"/>
                <a:gd name="T21" fmla="*/ 454 h 498"/>
                <a:gd name="T22" fmla="*/ 44 w 153"/>
                <a:gd name="T23" fmla="*/ 441 h 498"/>
                <a:gd name="T24" fmla="*/ 44 w 153"/>
                <a:gd name="T25" fmla="*/ 94 h 498"/>
                <a:gd name="T26" fmla="*/ 77 w 153"/>
                <a:gd name="T27" fmla="*/ 62 h 498"/>
                <a:gd name="T28" fmla="*/ 109 w 153"/>
                <a:gd name="T29" fmla="*/ 94 h 498"/>
                <a:gd name="T30" fmla="*/ 109 w 153"/>
                <a:gd name="T31" fmla="*/ 44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3" h="498">
                  <a:moveTo>
                    <a:pt x="0" y="76"/>
                  </a:moveTo>
                  <a:cubicBezTo>
                    <a:pt x="0" y="441"/>
                    <a:pt x="0" y="441"/>
                    <a:pt x="0" y="441"/>
                  </a:cubicBezTo>
                  <a:cubicBezTo>
                    <a:pt x="0" y="472"/>
                    <a:pt x="26" y="498"/>
                    <a:pt x="57" y="498"/>
                  </a:cubicBezTo>
                  <a:cubicBezTo>
                    <a:pt x="96" y="498"/>
                    <a:pt x="96" y="498"/>
                    <a:pt x="96" y="498"/>
                  </a:cubicBezTo>
                  <a:cubicBezTo>
                    <a:pt x="128" y="498"/>
                    <a:pt x="153" y="472"/>
                    <a:pt x="153" y="441"/>
                  </a:cubicBezTo>
                  <a:cubicBezTo>
                    <a:pt x="153" y="76"/>
                    <a:pt x="153" y="76"/>
                    <a:pt x="153" y="76"/>
                  </a:cubicBezTo>
                  <a:cubicBezTo>
                    <a:pt x="77" y="0"/>
                    <a:pt x="77" y="0"/>
                    <a:pt x="77" y="0"/>
                  </a:cubicBezTo>
                  <a:lnTo>
                    <a:pt x="0" y="76"/>
                  </a:lnTo>
                  <a:close/>
                  <a:moveTo>
                    <a:pt x="109" y="441"/>
                  </a:moveTo>
                  <a:cubicBezTo>
                    <a:pt x="109" y="448"/>
                    <a:pt x="104" y="454"/>
                    <a:pt x="96" y="454"/>
                  </a:cubicBezTo>
                  <a:cubicBezTo>
                    <a:pt x="57" y="454"/>
                    <a:pt x="57" y="454"/>
                    <a:pt x="57" y="454"/>
                  </a:cubicBezTo>
                  <a:cubicBezTo>
                    <a:pt x="50" y="454"/>
                    <a:pt x="44" y="448"/>
                    <a:pt x="44" y="441"/>
                  </a:cubicBezTo>
                  <a:cubicBezTo>
                    <a:pt x="44" y="94"/>
                    <a:pt x="44" y="94"/>
                    <a:pt x="44" y="94"/>
                  </a:cubicBezTo>
                  <a:cubicBezTo>
                    <a:pt x="77" y="62"/>
                    <a:pt x="77" y="62"/>
                    <a:pt x="77" y="62"/>
                  </a:cubicBezTo>
                  <a:cubicBezTo>
                    <a:pt x="109" y="94"/>
                    <a:pt x="109" y="94"/>
                    <a:pt x="109" y="94"/>
                  </a:cubicBezTo>
                  <a:lnTo>
                    <a:pt x="109" y="4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grpSp>
      <p:grpSp>
        <p:nvGrpSpPr>
          <p:cNvPr id="30" name="Group 15"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GrpSpPr>
            <a:grpSpLocks noChangeAspect="1"/>
          </p:cNvGrpSpPr>
          <p:nvPr/>
        </p:nvGrpSpPr>
        <p:grpSpPr bwMode="auto">
          <a:xfrm>
            <a:off x="4426163" y="3284949"/>
            <a:ext cx="684255" cy="578466"/>
            <a:chOff x="2425" y="1235"/>
            <a:chExt cx="912" cy="771"/>
          </a:xfrm>
          <a:solidFill>
            <a:schemeClr val="bg1"/>
          </a:solidFill>
        </p:grpSpPr>
        <p:sp>
          <p:nvSpPr>
            <p:cNvPr id="31" name="Freeform 16"/>
            <p:cNvSpPr/>
            <p:nvPr/>
          </p:nvSpPr>
          <p:spPr bwMode="auto">
            <a:xfrm>
              <a:off x="2625" y="1422"/>
              <a:ext cx="513" cy="214"/>
            </a:xfrm>
            <a:custGeom>
              <a:avLst/>
              <a:gdLst>
                <a:gd name="T0" fmla="*/ 348 w 513"/>
                <a:gd name="T1" fmla="*/ 0 h 214"/>
                <a:gd name="T2" fmla="*/ 210 w 513"/>
                <a:gd name="T3" fmla="*/ 139 h 214"/>
                <a:gd name="T4" fmla="*/ 119 w 513"/>
                <a:gd name="T5" fmla="*/ 48 h 214"/>
                <a:gd name="T6" fmla="*/ 0 w 513"/>
                <a:gd name="T7" fmla="*/ 166 h 214"/>
                <a:gd name="T8" fmla="*/ 38 w 513"/>
                <a:gd name="T9" fmla="*/ 202 h 214"/>
                <a:gd name="T10" fmla="*/ 119 w 513"/>
                <a:gd name="T11" fmla="*/ 123 h 214"/>
                <a:gd name="T12" fmla="*/ 210 w 513"/>
                <a:gd name="T13" fmla="*/ 214 h 214"/>
                <a:gd name="T14" fmla="*/ 348 w 513"/>
                <a:gd name="T15" fmla="*/ 76 h 214"/>
                <a:gd name="T16" fmla="*/ 475 w 513"/>
                <a:gd name="T17" fmla="*/ 202 h 214"/>
                <a:gd name="T18" fmla="*/ 513 w 513"/>
                <a:gd name="T19" fmla="*/ 165 h 214"/>
                <a:gd name="T20" fmla="*/ 348 w 513"/>
                <a:gd name="T21" fmla="*/ 0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3" h="214">
                  <a:moveTo>
                    <a:pt x="348" y="0"/>
                  </a:moveTo>
                  <a:lnTo>
                    <a:pt x="210" y="139"/>
                  </a:lnTo>
                  <a:lnTo>
                    <a:pt x="119" y="48"/>
                  </a:lnTo>
                  <a:lnTo>
                    <a:pt x="0" y="166"/>
                  </a:lnTo>
                  <a:lnTo>
                    <a:pt x="38" y="202"/>
                  </a:lnTo>
                  <a:lnTo>
                    <a:pt x="119" y="123"/>
                  </a:lnTo>
                  <a:lnTo>
                    <a:pt x="210" y="214"/>
                  </a:lnTo>
                  <a:lnTo>
                    <a:pt x="348" y="76"/>
                  </a:lnTo>
                  <a:lnTo>
                    <a:pt x="475" y="202"/>
                  </a:lnTo>
                  <a:lnTo>
                    <a:pt x="513" y="165"/>
                  </a:lnTo>
                  <a:lnTo>
                    <a:pt x="34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sp>
          <p:nvSpPr>
            <p:cNvPr id="32" name="Freeform 17"/>
            <p:cNvSpPr>
              <a:spLocks noEditPoints="1"/>
            </p:cNvSpPr>
            <p:nvPr/>
          </p:nvSpPr>
          <p:spPr bwMode="auto">
            <a:xfrm>
              <a:off x="2425" y="1235"/>
              <a:ext cx="912" cy="771"/>
            </a:xfrm>
            <a:custGeom>
              <a:avLst/>
              <a:gdLst>
                <a:gd name="T0" fmla="*/ 912 w 912"/>
                <a:gd name="T1" fmla="*/ 54 h 771"/>
                <a:gd name="T2" fmla="*/ 912 w 912"/>
                <a:gd name="T3" fmla="*/ 0 h 771"/>
                <a:gd name="T4" fmla="*/ 2 w 912"/>
                <a:gd name="T5" fmla="*/ 0 h 771"/>
                <a:gd name="T6" fmla="*/ 2 w 912"/>
                <a:gd name="T7" fmla="*/ 54 h 771"/>
                <a:gd name="T8" fmla="*/ 30 w 912"/>
                <a:gd name="T9" fmla="*/ 54 h 771"/>
                <a:gd name="T10" fmla="*/ 30 w 912"/>
                <a:gd name="T11" fmla="*/ 541 h 771"/>
                <a:gd name="T12" fmla="*/ 0 w 912"/>
                <a:gd name="T13" fmla="*/ 541 h 771"/>
                <a:gd name="T14" fmla="*/ 0 w 912"/>
                <a:gd name="T15" fmla="*/ 594 h 771"/>
                <a:gd name="T16" fmla="*/ 30 w 912"/>
                <a:gd name="T17" fmla="*/ 594 h 771"/>
                <a:gd name="T18" fmla="*/ 30 w 912"/>
                <a:gd name="T19" fmla="*/ 595 h 771"/>
                <a:gd name="T20" fmla="*/ 429 w 912"/>
                <a:gd name="T21" fmla="*/ 595 h 771"/>
                <a:gd name="T22" fmla="*/ 429 w 912"/>
                <a:gd name="T23" fmla="*/ 718 h 771"/>
                <a:gd name="T24" fmla="*/ 367 w 912"/>
                <a:gd name="T25" fmla="*/ 718 h 771"/>
                <a:gd name="T26" fmla="*/ 367 w 912"/>
                <a:gd name="T27" fmla="*/ 771 h 771"/>
                <a:gd name="T28" fmla="*/ 545 w 912"/>
                <a:gd name="T29" fmla="*/ 771 h 771"/>
                <a:gd name="T30" fmla="*/ 545 w 912"/>
                <a:gd name="T31" fmla="*/ 718 h 771"/>
                <a:gd name="T32" fmla="*/ 482 w 912"/>
                <a:gd name="T33" fmla="*/ 718 h 771"/>
                <a:gd name="T34" fmla="*/ 482 w 912"/>
                <a:gd name="T35" fmla="*/ 595 h 771"/>
                <a:gd name="T36" fmla="*/ 885 w 912"/>
                <a:gd name="T37" fmla="*/ 595 h 771"/>
                <a:gd name="T38" fmla="*/ 885 w 912"/>
                <a:gd name="T39" fmla="*/ 594 h 771"/>
                <a:gd name="T40" fmla="*/ 911 w 912"/>
                <a:gd name="T41" fmla="*/ 594 h 771"/>
                <a:gd name="T42" fmla="*/ 911 w 912"/>
                <a:gd name="T43" fmla="*/ 541 h 771"/>
                <a:gd name="T44" fmla="*/ 885 w 912"/>
                <a:gd name="T45" fmla="*/ 541 h 771"/>
                <a:gd name="T46" fmla="*/ 885 w 912"/>
                <a:gd name="T47" fmla="*/ 54 h 771"/>
                <a:gd name="T48" fmla="*/ 912 w 912"/>
                <a:gd name="T49" fmla="*/ 54 h 771"/>
                <a:gd name="T50" fmla="*/ 83 w 912"/>
                <a:gd name="T51" fmla="*/ 541 h 771"/>
                <a:gd name="T52" fmla="*/ 83 w 912"/>
                <a:gd name="T53" fmla="*/ 55 h 771"/>
                <a:gd name="T54" fmla="*/ 832 w 912"/>
                <a:gd name="T55" fmla="*/ 55 h 771"/>
                <a:gd name="T56" fmla="*/ 832 w 912"/>
                <a:gd name="T57" fmla="*/ 541 h 771"/>
                <a:gd name="T58" fmla="*/ 83 w 912"/>
                <a:gd name="T59" fmla="*/ 541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12" h="771">
                  <a:moveTo>
                    <a:pt x="912" y="54"/>
                  </a:moveTo>
                  <a:lnTo>
                    <a:pt x="912" y="0"/>
                  </a:lnTo>
                  <a:lnTo>
                    <a:pt x="2" y="0"/>
                  </a:lnTo>
                  <a:lnTo>
                    <a:pt x="2" y="54"/>
                  </a:lnTo>
                  <a:lnTo>
                    <a:pt x="30" y="54"/>
                  </a:lnTo>
                  <a:lnTo>
                    <a:pt x="30" y="541"/>
                  </a:lnTo>
                  <a:lnTo>
                    <a:pt x="0" y="541"/>
                  </a:lnTo>
                  <a:lnTo>
                    <a:pt x="0" y="594"/>
                  </a:lnTo>
                  <a:lnTo>
                    <a:pt x="30" y="594"/>
                  </a:lnTo>
                  <a:lnTo>
                    <a:pt x="30" y="595"/>
                  </a:lnTo>
                  <a:lnTo>
                    <a:pt x="429" y="595"/>
                  </a:lnTo>
                  <a:lnTo>
                    <a:pt x="429" y="718"/>
                  </a:lnTo>
                  <a:lnTo>
                    <a:pt x="367" y="718"/>
                  </a:lnTo>
                  <a:lnTo>
                    <a:pt x="367" y="771"/>
                  </a:lnTo>
                  <a:lnTo>
                    <a:pt x="545" y="771"/>
                  </a:lnTo>
                  <a:lnTo>
                    <a:pt x="545" y="718"/>
                  </a:lnTo>
                  <a:lnTo>
                    <a:pt x="482" y="718"/>
                  </a:lnTo>
                  <a:lnTo>
                    <a:pt x="482" y="595"/>
                  </a:lnTo>
                  <a:lnTo>
                    <a:pt x="885" y="595"/>
                  </a:lnTo>
                  <a:lnTo>
                    <a:pt x="885" y="594"/>
                  </a:lnTo>
                  <a:lnTo>
                    <a:pt x="911" y="594"/>
                  </a:lnTo>
                  <a:lnTo>
                    <a:pt x="911" y="541"/>
                  </a:lnTo>
                  <a:lnTo>
                    <a:pt x="885" y="541"/>
                  </a:lnTo>
                  <a:lnTo>
                    <a:pt x="885" y="54"/>
                  </a:lnTo>
                  <a:lnTo>
                    <a:pt x="912" y="54"/>
                  </a:lnTo>
                  <a:close/>
                  <a:moveTo>
                    <a:pt x="83" y="541"/>
                  </a:moveTo>
                  <a:lnTo>
                    <a:pt x="83" y="55"/>
                  </a:lnTo>
                  <a:lnTo>
                    <a:pt x="832" y="55"/>
                  </a:lnTo>
                  <a:lnTo>
                    <a:pt x="832" y="541"/>
                  </a:lnTo>
                  <a:lnTo>
                    <a:pt x="83" y="5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grpSp>
      <p:grpSp>
        <p:nvGrpSpPr>
          <p:cNvPr id="33" name="Group 20"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GrpSpPr>
            <a:grpSpLocks noChangeAspect="1"/>
          </p:cNvGrpSpPr>
          <p:nvPr/>
        </p:nvGrpSpPr>
        <p:grpSpPr bwMode="auto">
          <a:xfrm>
            <a:off x="7133273" y="3295535"/>
            <a:ext cx="744144" cy="557293"/>
            <a:chOff x="2423" y="1278"/>
            <a:chExt cx="912" cy="683"/>
          </a:xfrm>
          <a:solidFill>
            <a:schemeClr val="bg1"/>
          </a:solidFill>
        </p:grpSpPr>
        <p:sp>
          <p:nvSpPr>
            <p:cNvPr id="34" name="Freeform 21"/>
            <p:cNvSpPr/>
            <p:nvPr/>
          </p:nvSpPr>
          <p:spPr bwMode="auto">
            <a:xfrm>
              <a:off x="2746" y="1582"/>
              <a:ext cx="265" cy="281"/>
            </a:xfrm>
            <a:custGeom>
              <a:avLst/>
              <a:gdLst>
                <a:gd name="T0" fmla="*/ 0 w 265"/>
                <a:gd name="T1" fmla="*/ 131 h 281"/>
                <a:gd name="T2" fmla="*/ 38 w 265"/>
                <a:gd name="T3" fmla="*/ 169 h 281"/>
                <a:gd name="T4" fmla="*/ 107 w 265"/>
                <a:gd name="T5" fmla="*/ 102 h 281"/>
                <a:gd name="T6" fmla="*/ 105 w 265"/>
                <a:gd name="T7" fmla="*/ 281 h 281"/>
                <a:gd name="T8" fmla="*/ 159 w 265"/>
                <a:gd name="T9" fmla="*/ 281 h 281"/>
                <a:gd name="T10" fmla="*/ 159 w 265"/>
                <a:gd name="T11" fmla="*/ 102 h 281"/>
                <a:gd name="T12" fmla="*/ 227 w 265"/>
                <a:gd name="T13" fmla="*/ 169 h 281"/>
                <a:gd name="T14" fmla="*/ 265 w 265"/>
                <a:gd name="T15" fmla="*/ 131 h 281"/>
                <a:gd name="T16" fmla="*/ 132 w 265"/>
                <a:gd name="T17" fmla="*/ 0 h 281"/>
                <a:gd name="T18" fmla="*/ 0 w 265"/>
                <a:gd name="T19" fmla="*/ 13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5" h="281">
                  <a:moveTo>
                    <a:pt x="0" y="131"/>
                  </a:moveTo>
                  <a:lnTo>
                    <a:pt x="38" y="169"/>
                  </a:lnTo>
                  <a:lnTo>
                    <a:pt x="107" y="102"/>
                  </a:lnTo>
                  <a:lnTo>
                    <a:pt x="105" y="281"/>
                  </a:lnTo>
                  <a:lnTo>
                    <a:pt x="159" y="281"/>
                  </a:lnTo>
                  <a:lnTo>
                    <a:pt x="159" y="102"/>
                  </a:lnTo>
                  <a:lnTo>
                    <a:pt x="227" y="169"/>
                  </a:lnTo>
                  <a:lnTo>
                    <a:pt x="265" y="131"/>
                  </a:lnTo>
                  <a:lnTo>
                    <a:pt x="132" y="0"/>
                  </a:lnTo>
                  <a:lnTo>
                    <a:pt x="0" y="1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sp>
          <p:nvSpPr>
            <p:cNvPr id="35" name="Freeform 22"/>
            <p:cNvSpPr>
              <a:spLocks noEditPoints="1"/>
            </p:cNvSpPr>
            <p:nvPr/>
          </p:nvSpPr>
          <p:spPr bwMode="auto">
            <a:xfrm>
              <a:off x="2423" y="1278"/>
              <a:ext cx="912" cy="683"/>
            </a:xfrm>
            <a:custGeom>
              <a:avLst/>
              <a:gdLst>
                <a:gd name="T0" fmla="*/ 692 w 747"/>
                <a:gd name="T1" fmla="*/ 240 h 562"/>
                <a:gd name="T2" fmla="*/ 579 w 747"/>
                <a:gd name="T3" fmla="*/ 186 h 562"/>
                <a:gd name="T4" fmla="*/ 520 w 747"/>
                <a:gd name="T5" fmla="*/ 61 h 562"/>
                <a:gd name="T6" fmla="*/ 374 w 747"/>
                <a:gd name="T7" fmla="*/ 0 h 562"/>
                <a:gd name="T8" fmla="*/ 228 w 747"/>
                <a:gd name="T9" fmla="*/ 61 h 562"/>
                <a:gd name="T10" fmla="*/ 168 w 747"/>
                <a:gd name="T11" fmla="*/ 186 h 562"/>
                <a:gd name="T12" fmla="*/ 55 w 747"/>
                <a:gd name="T13" fmla="*/ 240 h 562"/>
                <a:gd name="T14" fmla="*/ 0 w 747"/>
                <a:gd name="T15" fmla="*/ 374 h 562"/>
                <a:gd name="T16" fmla="*/ 55 w 747"/>
                <a:gd name="T17" fmla="*/ 507 h 562"/>
                <a:gd name="T18" fmla="*/ 189 w 747"/>
                <a:gd name="T19" fmla="*/ 562 h 562"/>
                <a:gd name="T20" fmla="*/ 559 w 747"/>
                <a:gd name="T21" fmla="*/ 562 h 562"/>
                <a:gd name="T22" fmla="*/ 692 w 747"/>
                <a:gd name="T23" fmla="*/ 507 h 562"/>
                <a:gd name="T24" fmla="*/ 747 w 747"/>
                <a:gd name="T25" fmla="*/ 374 h 562"/>
                <a:gd name="T26" fmla="*/ 692 w 747"/>
                <a:gd name="T27" fmla="*/ 240 h 562"/>
                <a:gd name="T28" fmla="*/ 559 w 747"/>
                <a:gd name="T29" fmla="*/ 518 h 562"/>
                <a:gd name="T30" fmla="*/ 189 w 747"/>
                <a:gd name="T31" fmla="*/ 518 h 562"/>
                <a:gd name="T32" fmla="*/ 44 w 747"/>
                <a:gd name="T33" fmla="*/ 374 h 562"/>
                <a:gd name="T34" fmla="*/ 188 w 747"/>
                <a:gd name="T35" fmla="*/ 229 h 562"/>
                <a:gd name="T36" fmla="*/ 211 w 747"/>
                <a:gd name="T37" fmla="*/ 229 h 562"/>
                <a:gd name="T38" fmla="*/ 211 w 747"/>
                <a:gd name="T39" fmla="*/ 207 h 562"/>
                <a:gd name="T40" fmla="*/ 211 w 747"/>
                <a:gd name="T41" fmla="*/ 207 h 562"/>
                <a:gd name="T42" fmla="*/ 374 w 747"/>
                <a:gd name="T43" fmla="*/ 44 h 562"/>
                <a:gd name="T44" fmla="*/ 536 w 747"/>
                <a:gd name="T45" fmla="*/ 206 h 562"/>
                <a:gd name="T46" fmla="*/ 536 w 747"/>
                <a:gd name="T47" fmla="*/ 207 h 562"/>
                <a:gd name="T48" fmla="*/ 536 w 747"/>
                <a:gd name="T49" fmla="*/ 229 h 562"/>
                <a:gd name="T50" fmla="*/ 558 w 747"/>
                <a:gd name="T51" fmla="*/ 229 h 562"/>
                <a:gd name="T52" fmla="*/ 559 w 747"/>
                <a:gd name="T53" fmla="*/ 229 h 562"/>
                <a:gd name="T54" fmla="*/ 704 w 747"/>
                <a:gd name="T55" fmla="*/ 374 h 562"/>
                <a:gd name="T56" fmla="*/ 559 w 747"/>
                <a:gd name="T57" fmla="*/ 51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7" h="562">
                  <a:moveTo>
                    <a:pt x="692" y="240"/>
                  </a:moveTo>
                  <a:cubicBezTo>
                    <a:pt x="661" y="210"/>
                    <a:pt x="622" y="191"/>
                    <a:pt x="579" y="186"/>
                  </a:cubicBezTo>
                  <a:cubicBezTo>
                    <a:pt x="574" y="139"/>
                    <a:pt x="554" y="95"/>
                    <a:pt x="520" y="61"/>
                  </a:cubicBezTo>
                  <a:cubicBezTo>
                    <a:pt x="481" y="22"/>
                    <a:pt x="429" y="0"/>
                    <a:pt x="374" y="0"/>
                  </a:cubicBezTo>
                  <a:cubicBezTo>
                    <a:pt x="318" y="0"/>
                    <a:pt x="267" y="22"/>
                    <a:pt x="228" y="61"/>
                  </a:cubicBezTo>
                  <a:cubicBezTo>
                    <a:pt x="193" y="95"/>
                    <a:pt x="173" y="139"/>
                    <a:pt x="168" y="186"/>
                  </a:cubicBezTo>
                  <a:cubicBezTo>
                    <a:pt x="125" y="191"/>
                    <a:pt x="86" y="210"/>
                    <a:pt x="55" y="240"/>
                  </a:cubicBezTo>
                  <a:cubicBezTo>
                    <a:pt x="20" y="276"/>
                    <a:pt x="0" y="323"/>
                    <a:pt x="0" y="374"/>
                  </a:cubicBezTo>
                  <a:cubicBezTo>
                    <a:pt x="0" y="424"/>
                    <a:pt x="20" y="471"/>
                    <a:pt x="55" y="507"/>
                  </a:cubicBezTo>
                  <a:cubicBezTo>
                    <a:pt x="91" y="542"/>
                    <a:pt x="138" y="562"/>
                    <a:pt x="189" y="562"/>
                  </a:cubicBezTo>
                  <a:cubicBezTo>
                    <a:pt x="559" y="562"/>
                    <a:pt x="559" y="562"/>
                    <a:pt x="559" y="562"/>
                  </a:cubicBezTo>
                  <a:cubicBezTo>
                    <a:pt x="609" y="562"/>
                    <a:pt x="657" y="542"/>
                    <a:pt x="692" y="507"/>
                  </a:cubicBezTo>
                  <a:cubicBezTo>
                    <a:pt x="728" y="471"/>
                    <a:pt x="747" y="424"/>
                    <a:pt x="747" y="374"/>
                  </a:cubicBezTo>
                  <a:cubicBezTo>
                    <a:pt x="747" y="323"/>
                    <a:pt x="728" y="276"/>
                    <a:pt x="692" y="240"/>
                  </a:cubicBezTo>
                  <a:close/>
                  <a:moveTo>
                    <a:pt x="559" y="518"/>
                  </a:moveTo>
                  <a:cubicBezTo>
                    <a:pt x="189" y="518"/>
                    <a:pt x="189" y="518"/>
                    <a:pt x="189" y="518"/>
                  </a:cubicBezTo>
                  <a:cubicBezTo>
                    <a:pt x="109" y="518"/>
                    <a:pt x="44" y="453"/>
                    <a:pt x="44" y="374"/>
                  </a:cubicBezTo>
                  <a:cubicBezTo>
                    <a:pt x="44" y="294"/>
                    <a:pt x="109" y="229"/>
                    <a:pt x="188" y="229"/>
                  </a:cubicBezTo>
                  <a:cubicBezTo>
                    <a:pt x="211" y="229"/>
                    <a:pt x="211" y="229"/>
                    <a:pt x="211" y="229"/>
                  </a:cubicBezTo>
                  <a:cubicBezTo>
                    <a:pt x="211" y="207"/>
                    <a:pt x="211" y="207"/>
                    <a:pt x="211" y="207"/>
                  </a:cubicBezTo>
                  <a:cubicBezTo>
                    <a:pt x="211" y="207"/>
                    <a:pt x="211" y="207"/>
                    <a:pt x="211" y="207"/>
                  </a:cubicBezTo>
                  <a:cubicBezTo>
                    <a:pt x="211" y="117"/>
                    <a:pt x="284" y="44"/>
                    <a:pt x="374" y="44"/>
                  </a:cubicBezTo>
                  <a:cubicBezTo>
                    <a:pt x="463" y="44"/>
                    <a:pt x="536" y="117"/>
                    <a:pt x="536" y="206"/>
                  </a:cubicBezTo>
                  <a:cubicBezTo>
                    <a:pt x="536" y="207"/>
                    <a:pt x="536" y="207"/>
                    <a:pt x="536" y="207"/>
                  </a:cubicBezTo>
                  <a:cubicBezTo>
                    <a:pt x="536" y="229"/>
                    <a:pt x="536" y="229"/>
                    <a:pt x="536" y="229"/>
                  </a:cubicBezTo>
                  <a:cubicBezTo>
                    <a:pt x="558" y="229"/>
                    <a:pt x="558" y="229"/>
                    <a:pt x="558" y="229"/>
                  </a:cubicBezTo>
                  <a:cubicBezTo>
                    <a:pt x="559" y="229"/>
                    <a:pt x="559" y="229"/>
                    <a:pt x="559" y="229"/>
                  </a:cubicBezTo>
                  <a:cubicBezTo>
                    <a:pt x="639" y="229"/>
                    <a:pt x="704" y="294"/>
                    <a:pt x="704" y="374"/>
                  </a:cubicBezTo>
                  <a:cubicBezTo>
                    <a:pt x="704" y="453"/>
                    <a:pt x="639" y="518"/>
                    <a:pt x="559" y="5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grpSp>
      <p:grpSp>
        <p:nvGrpSpPr>
          <p:cNvPr id="36" name="Group 12"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GrpSpPr>
            <a:grpSpLocks noChangeAspect="1"/>
          </p:cNvGrpSpPr>
          <p:nvPr/>
        </p:nvGrpSpPr>
        <p:grpSpPr bwMode="auto">
          <a:xfrm>
            <a:off x="6519981" y="4409172"/>
            <a:ext cx="497585" cy="613367"/>
            <a:chOff x="2520" y="1174"/>
            <a:chExt cx="722" cy="890"/>
          </a:xfrm>
          <a:solidFill>
            <a:schemeClr val="bg1"/>
          </a:solidFill>
        </p:grpSpPr>
        <p:sp>
          <p:nvSpPr>
            <p:cNvPr id="37" name="Freeform 13"/>
            <p:cNvSpPr>
              <a:spLocks noEditPoints="1"/>
            </p:cNvSpPr>
            <p:nvPr/>
          </p:nvSpPr>
          <p:spPr bwMode="auto">
            <a:xfrm>
              <a:off x="2520" y="1174"/>
              <a:ext cx="722" cy="890"/>
            </a:xfrm>
            <a:custGeom>
              <a:avLst/>
              <a:gdLst>
                <a:gd name="T0" fmla="*/ 295 w 591"/>
                <a:gd name="T1" fmla="*/ 732 h 732"/>
                <a:gd name="T2" fmla="*/ 135 w 591"/>
                <a:gd name="T3" fmla="*/ 644 h 732"/>
                <a:gd name="T4" fmla="*/ 134 w 591"/>
                <a:gd name="T5" fmla="*/ 643 h 732"/>
                <a:gd name="T6" fmla="*/ 36 w 591"/>
                <a:gd name="T7" fmla="*/ 536 h 732"/>
                <a:gd name="T8" fmla="*/ 0 w 591"/>
                <a:gd name="T9" fmla="*/ 396 h 732"/>
                <a:gd name="T10" fmla="*/ 0 w 591"/>
                <a:gd name="T11" fmla="*/ 59 h 732"/>
                <a:gd name="T12" fmla="*/ 296 w 591"/>
                <a:gd name="T13" fmla="*/ 0 h 732"/>
                <a:gd name="T14" fmla="*/ 591 w 591"/>
                <a:gd name="T15" fmla="*/ 59 h 732"/>
                <a:gd name="T16" fmla="*/ 591 w 591"/>
                <a:gd name="T17" fmla="*/ 396 h 732"/>
                <a:gd name="T18" fmla="*/ 555 w 591"/>
                <a:gd name="T19" fmla="*/ 536 h 732"/>
                <a:gd name="T20" fmla="*/ 457 w 591"/>
                <a:gd name="T21" fmla="*/ 643 h 732"/>
                <a:gd name="T22" fmla="*/ 456 w 591"/>
                <a:gd name="T23" fmla="*/ 644 h 732"/>
                <a:gd name="T24" fmla="*/ 456 w 591"/>
                <a:gd name="T25" fmla="*/ 644 h 732"/>
                <a:gd name="T26" fmla="*/ 295 w 591"/>
                <a:gd name="T27" fmla="*/ 732 h 732"/>
                <a:gd name="T28" fmla="*/ 157 w 591"/>
                <a:gd name="T29" fmla="*/ 606 h 732"/>
                <a:gd name="T30" fmla="*/ 295 w 591"/>
                <a:gd name="T31" fmla="*/ 682 h 732"/>
                <a:gd name="T32" fmla="*/ 434 w 591"/>
                <a:gd name="T33" fmla="*/ 606 h 732"/>
                <a:gd name="T34" fmla="*/ 517 w 591"/>
                <a:gd name="T35" fmla="*/ 515 h 732"/>
                <a:gd name="T36" fmla="*/ 547 w 591"/>
                <a:gd name="T37" fmla="*/ 396 h 732"/>
                <a:gd name="T38" fmla="*/ 547 w 591"/>
                <a:gd name="T39" fmla="*/ 95 h 732"/>
                <a:gd name="T40" fmla="*/ 296 w 591"/>
                <a:gd name="T41" fmla="*/ 44 h 732"/>
                <a:gd name="T42" fmla="*/ 44 w 591"/>
                <a:gd name="T43" fmla="*/ 95 h 732"/>
                <a:gd name="T44" fmla="*/ 44 w 591"/>
                <a:gd name="T45" fmla="*/ 396 h 732"/>
                <a:gd name="T46" fmla="*/ 74 w 591"/>
                <a:gd name="T47" fmla="*/ 516 h 732"/>
                <a:gd name="T48" fmla="*/ 157 w 591"/>
                <a:gd name="T49" fmla="*/ 606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1" h="732">
                  <a:moveTo>
                    <a:pt x="295" y="732"/>
                  </a:moveTo>
                  <a:cubicBezTo>
                    <a:pt x="135" y="644"/>
                    <a:pt x="135" y="644"/>
                    <a:pt x="135" y="644"/>
                  </a:cubicBezTo>
                  <a:cubicBezTo>
                    <a:pt x="134" y="643"/>
                    <a:pt x="134" y="643"/>
                    <a:pt x="134" y="643"/>
                  </a:cubicBezTo>
                  <a:cubicBezTo>
                    <a:pt x="93" y="616"/>
                    <a:pt x="59" y="579"/>
                    <a:pt x="36" y="536"/>
                  </a:cubicBezTo>
                  <a:cubicBezTo>
                    <a:pt x="13" y="493"/>
                    <a:pt x="0" y="445"/>
                    <a:pt x="0" y="396"/>
                  </a:cubicBezTo>
                  <a:cubicBezTo>
                    <a:pt x="0" y="59"/>
                    <a:pt x="0" y="59"/>
                    <a:pt x="0" y="59"/>
                  </a:cubicBezTo>
                  <a:cubicBezTo>
                    <a:pt x="296" y="0"/>
                    <a:pt x="296" y="0"/>
                    <a:pt x="296" y="0"/>
                  </a:cubicBezTo>
                  <a:cubicBezTo>
                    <a:pt x="591" y="59"/>
                    <a:pt x="591" y="59"/>
                    <a:pt x="591" y="59"/>
                  </a:cubicBezTo>
                  <a:cubicBezTo>
                    <a:pt x="591" y="396"/>
                    <a:pt x="591" y="396"/>
                    <a:pt x="591" y="396"/>
                  </a:cubicBezTo>
                  <a:cubicBezTo>
                    <a:pt x="591" y="445"/>
                    <a:pt x="579" y="493"/>
                    <a:pt x="555" y="536"/>
                  </a:cubicBezTo>
                  <a:cubicBezTo>
                    <a:pt x="532" y="579"/>
                    <a:pt x="498" y="616"/>
                    <a:pt x="457" y="643"/>
                  </a:cubicBezTo>
                  <a:cubicBezTo>
                    <a:pt x="456" y="644"/>
                    <a:pt x="456" y="644"/>
                    <a:pt x="456" y="644"/>
                  </a:cubicBezTo>
                  <a:cubicBezTo>
                    <a:pt x="456" y="644"/>
                    <a:pt x="456" y="644"/>
                    <a:pt x="456" y="644"/>
                  </a:cubicBezTo>
                  <a:lnTo>
                    <a:pt x="295" y="732"/>
                  </a:lnTo>
                  <a:close/>
                  <a:moveTo>
                    <a:pt x="157" y="606"/>
                  </a:moveTo>
                  <a:cubicBezTo>
                    <a:pt x="295" y="682"/>
                    <a:pt x="295" y="682"/>
                    <a:pt x="295" y="682"/>
                  </a:cubicBezTo>
                  <a:cubicBezTo>
                    <a:pt x="434" y="606"/>
                    <a:pt x="434" y="606"/>
                    <a:pt x="434" y="606"/>
                  </a:cubicBezTo>
                  <a:cubicBezTo>
                    <a:pt x="468" y="583"/>
                    <a:pt x="497" y="552"/>
                    <a:pt x="517" y="515"/>
                  </a:cubicBezTo>
                  <a:cubicBezTo>
                    <a:pt x="537" y="479"/>
                    <a:pt x="547" y="437"/>
                    <a:pt x="547" y="396"/>
                  </a:cubicBezTo>
                  <a:cubicBezTo>
                    <a:pt x="547" y="95"/>
                    <a:pt x="547" y="95"/>
                    <a:pt x="547" y="95"/>
                  </a:cubicBezTo>
                  <a:cubicBezTo>
                    <a:pt x="296" y="44"/>
                    <a:pt x="296" y="44"/>
                    <a:pt x="296" y="44"/>
                  </a:cubicBezTo>
                  <a:cubicBezTo>
                    <a:pt x="44" y="95"/>
                    <a:pt x="44" y="95"/>
                    <a:pt x="44" y="95"/>
                  </a:cubicBezTo>
                  <a:cubicBezTo>
                    <a:pt x="44" y="396"/>
                    <a:pt x="44" y="396"/>
                    <a:pt x="44" y="396"/>
                  </a:cubicBezTo>
                  <a:cubicBezTo>
                    <a:pt x="44" y="437"/>
                    <a:pt x="55" y="479"/>
                    <a:pt x="74" y="516"/>
                  </a:cubicBezTo>
                  <a:cubicBezTo>
                    <a:pt x="94" y="552"/>
                    <a:pt x="123" y="583"/>
                    <a:pt x="157" y="6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sp>
          <p:nvSpPr>
            <p:cNvPr id="38" name="Freeform 14"/>
            <p:cNvSpPr/>
            <p:nvPr/>
          </p:nvSpPr>
          <p:spPr bwMode="auto">
            <a:xfrm>
              <a:off x="2740" y="1485"/>
              <a:ext cx="342" cy="240"/>
            </a:xfrm>
            <a:custGeom>
              <a:avLst/>
              <a:gdLst>
                <a:gd name="T0" fmla="*/ 141 w 342"/>
                <a:gd name="T1" fmla="*/ 240 h 240"/>
                <a:gd name="T2" fmla="*/ 0 w 342"/>
                <a:gd name="T3" fmla="*/ 100 h 240"/>
                <a:gd name="T4" fmla="*/ 37 w 342"/>
                <a:gd name="T5" fmla="*/ 62 h 240"/>
                <a:gd name="T6" fmla="*/ 141 w 342"/>
                <a:gd name="T7" fmla="*/ 164 h 240"/>
                <a:gd name="T8" fmla="*/ 304 w 342"/>
                <a:gd name="T9" fmla="*/ 0 h 240"/>
                <a:gd name="T10" fmla="*/ 342 w 342"/>
                <a:gd name="T11" fmla="*/ 38 h 240"/>
                <a:gd name="T12" fmla="*/ 141 w 342"/>
                <a:gd name="T13" fmla="*/ 240 h 240"/>
              </a:gdLst>
              <a:ahLst/>
              <a:cxnLst>
                <a:cxn ang="0">
                  <a:pos x="T0" y="T1"/>
                </a:cxn>
                <a:cxn ang="0">
                  <a:pos x="T2" y="T3"/>
                </a:cxn>
                <a:cxn ang="0">
                  <a:pos x="T4" y="T5"/>
                </a:cxn>
                <a:cxn ang="0">
                  <a:pos x="T6" y="T7"/>
                </a:cxn>
                <a:cxn ang="0">
                  <a:pos x="T8" y="T9"/>
                </a:cxn>
                <a:cxn ang="0">
                  <a:pos x="T10" y="T11"/>
                </a:cxn>
                <a:cxn ang="0">
                  <a:pos x="T12" y="T13"/>
                </a:cxn>
              </a:cxnLst>
              <a:rect l="0" t="0" r="r" b="b"/>
              <a:pathLst>
                <a:path w="342" h="240">
                  <a:moveTo>
                    <a:pt x="141" y="240"/>
                  </a:moveTo>
                  <a:lnTo>
                    <a:pt x="0" y="100"/>
                  </a:lnTo>
                  <a:lnTo>
                    <a:pt x="37" y="62"/>
                  </a:lnTo>
                  <a:lnTo>
                    <a:pt x="141" y="164"/>
                  </a:lnTo>
                  <a:lnTo>
                    <a:pt x="304" y="0"/>
                  </a:lnTo>
                  <a:lnTo>
                    <a:pt x="342" y="38"/>
                  </a:lnTo>
                  <a:lnTo>
                    <a:pt x="141" y="2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grpSp>
      <p:grpSp>
        <p:nvGrpSpPr>
          <p:cNvPr id="39" name="Group 22" descr="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
          <p:cNvGrpSpPr>
            <a:grpSpLocks noChangeAspect="1"/>
          </p:cNvGrpSpPr>
          <p:nvPr/>
        </p:nvGrpSpPr>
        <p:grpSpPr bwMode="auto">
          <a:xfrm>
            <a:off x="5139060" y="4397241"/>
            <a:ext cx="642183" cy="637227"/>
            <a:chOff x="2426" y="1169"/>
            <a:chExt cx="907" cy="900"/>
          </a:xfrm>
          <a:solidFill>
            <a:schemeClr val="bg1"/>
          </a:solidFill>
        </p:grpSpPr>
        <p:sp>
          <p:nvSpPr>
            <p:cNvPr id="40" name="Freeform 23"/>
            <p:cNvSpPr>
              <a:spLocks noEditPoints="1"/>
            </p:cNvSpPr>
            <p:nvPr/>
          </p:nvSpPr>
          <p:spPr bwMode="auto">
            <a:xfrm>
              <a:off x="2426" y="1257"/>
              <a:ext cx="816" cy="812"/>
            </a:xfrm>
            <a:custGeom>
              <a:avLst/>
              <a:gdLst>
                <a:gd name="T0" fmla="*/ 335 w 669"/>
                <a:gd name="T1" fmla="*/ 668 h 668"/>
                <a:gd name="T2" fmla="*/ 204 w 669"/>
                <a:gd name="T3" fmla="*/ 642 h 668"/>
                <a:gd name="T4" fmla="*/ 98 w 669"/>
                <a:gd name="T5" fmla="*/ 571 h 668"/>
                <a:gd name="T6" fmla="*/ 27 w 669"/>
                <a:gd name="T7" fmla="*/ 464 h 668"/>
                <a:gd name="T8" fmla="*/ 0 w 669"/>
                <a:gd name="T9" fmla="*/ 334 h 668"/>
                <a:gd name="T10" fmla="*/ 27 w 669"/>
                <a:gd name="T11" fmla="*/ 204 h 668"/>
                <a:gd name="T12" fmla="*/ 98 w 669"/>
                <a:gd name="T13" fmla="*/ 98 h 668"/>
                <a:gd name="T14" fmla="*/ 204 w 669"/>
                <a:gd name="T15" fmla="*/ 26 h 668"/>
                <a:gd name="T16" fmla="*/ 335 w 669"/>
                <a:gd name="T17" fmla="*/ 0 h 668"/>
                <a:gd name="T18" fmla="*/ 357 w 669"/>
                <a:gd name="T19" fmla="*/ 0 h 668"/>
                <a:gd name="T20" fmla="*/ 357 w 669"/>
                <a:gd name="T21" fmla="*/ 312 h 668"/>
                <a:gd name="T22" fmla="*/ 669 w 669"/>
                <a:gd name="T23" fmla="*/ 312 h 668"/>
                <a:gd name="T24" fmla="*/ 669 w 669"/>
                <a:gd name="T25" fmla="*/ 334 h 668"/>
                <a:gd name="T26" fmla="*/ 643 w 669"/>
                <a:gd name="T27" fmla="*/ 464 h 668"/>
                <a:gd name="T28" fmla="*/ 571 w 669"/>
                <a:gd name="T29" fmla="*/ 571 h 668"/>
                <a:gd name="T30" fmla="*/ 465 w 669"/>
                <a:gd name="T31" fmla="*/ 642 h 668"/>
                <a:gd name="T32" fmla="*/ 335 w 669"/>
                <a:gd name="T33" fmla="*/ 668 h 668"/>
                <a:gd name="T34" fmla="*/ 314 w 669"/>
                <a:gd name="T35" fmla="*/ 44 h 668"/>
                <a:gd name="T36" fmla="*/ 129 w 669"/>
                <a:gd name="T37" fmla="*/ 129 h 668"/>
                <a:gd name="T38" fmla="*/ 44 w 669"/>
                <a:gd name="T39" fmla="*/ 334 h 668"/>
                <a:gd name="T40" fmla="*/ 129 w 669"/>
                <a:gd name="T41" fmla="*/ 539 h 668"/>
                <a:gd name="T42" fmla="*/ 335 w 669"/>
                <a:gd name="T43" fmla="*/ 625 h 668"/>
                <a:gd name="T44" fmla="*/ 540 w 669"/>
                <a:gd name="T45" fmla="*/ 540 h 668"/>
                <a:gd name="T46" fmla="*/ 624 w 669"/>
                <a:gd name="T47" fmla="*/ 356 h 668"/>
                <a:gd name="T48" fmla="*/ 314 w 669"/>
                <a:gd name="T49" fmla="*/ 356 h 668"/>
                <a:gd name="T50" fmla="*/ 314 w 669"/>
                <a:gd name="T51" fmla="*/ 44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9" h="668">
                  <a:moveTo>
                    <a:pt x="335" y="668"/>
                  </a:moveTo>
                  <a:cubicBezTo>
                    <a:pt x="289" y="668"/>
                    <a:pt x="246" y="660"/>
                    <a:pt x="204" y="642"/>
                  </a:cubicBezTo>
                  <a:cubicBezTo>
                    <a:pt x="165" y="625"/>
                    <a:pt x="129" y="601"/>
                    <a:pt x="98" y="571"/>
                  </a:cubicBezTo>
                  <a:cubicBezTo>
                    <a:pt x="67" y="540"/>
                    <a:pt x="43" y="504"/>
                    <a:pt x="27" y="464"/>
                  </a:cubicBezTo>
                  <a:cubicBezTo>
                    <a:pt x="9" y="423"/>
                    <a:pt x="0" y="379"/>
                    <a:pt x="0" y="334"/>
                  </a:cubicBezTo>
                  <a:cubicBezTo>
                    <a:pt x="0" y="289"/>
                    <a:pt x="9" y="245"/>
                    <a:pt x="27" y="204"/>
                  </a:cubicBezTo>
                  <a:cubicBezTo>
                    <a:pt x="43" y="164"/>
                    <a:pt x="67" y="128"/>
                    <a:pt x="98" y="98"/>
                  </a:cubicBezTo>
                  <a:cubicBezTo>
                    <a:pt x="129" y="67"/>
                    <a:pt x="165" y="43"/>
                    <a:pt x="204" y="26"/>
                  </a:cubicBezTo>
                  <a:cubicBezTo>
                    <a:pt x="246" y="9"/>
                    <a:pt x="289" y="0"/>
                    <a:pt x="335" y="0"/>
                  </a:cubicBezTo>
                  <a:cubicBezTo>
                    <a:pt x="357" y="0"/>
                    <a:pt x="357" y="0"/>
                    <a:pt x="357" y="0"/>
                  </a:cubicBezTo>
                  <a:cubicBezTo>
                    <a:pt x="357" y="312"/>
                    <a:pt x="357" y="312"/>
                    <a:pt x="357" y="312"/>
                  </a:cubicBezTo>
                  <a:cubicBezTo>
                    <a:pt x="669" y="312"/>
                    <a:pt x="669" y="312"/>
                    <a:pt x="669" y="312"/>
                  </a:cubicBezTo>
                  <a:cubicBezTo>
                    <a:pt x="669" y="334"/>
                    <a:pt x="669" y="334"/>
                    <a:pt x="669" y="334"/>
                  </a:cubicBezTo>
                  <a:cubicBezTo>
                    <a:pt x="669" y="379"/>
                    <a:pt x="660" y="423"/>
                    <a:pt x="643" y="464"/>
                  </a:cubicBezTo>
                  <a:cubicBezTo>
                    <a:pt x="626" y="504"/>
                    <a:pt x="602" y="540"/>
                    <a:pt x="571" y="571"/>
                  </a:cubicBezTo>
                  <a:cubicBezTo>
                    <a:pt x="540" y="601"/>
                    <a:pt x="505" y="625"/>
                    <a:pt x="465" y="642"/>
                  </a:cubicBezTo>
                  <a:cubicBezTo>
                    <a:pt x="423" y="660"/>
                    <a:pt x="380" y="668"/>
                    <a:pt x="335" y="668"/>
                  </a:cubicBezTo>
                  <a:close/>
                  <a:moveTo>
                    <a:pt x="314" y="44"/>
                  </a:moveTo>
                  <a:cubicBezTo>
                    <a:pt x="244" y="49"/>
                    <a:pt x="179" y="79"/>
                    <a:pt x="129" y="129"/>
                  </a:cubicBezTo>
                  <a:cubicBezTo>
                    <a:pt x="74" y="183"/>
                    <a:pt x="44" y="256"/>
                    <a:pt x="44" y="334"/>
                  </a:cubicBezTo>
                  <a:cubicBezTo>
                    <a:pt x="44" y="412"/>
                    <a:pt x="74" y="485"/>
                    <a:pt x="129" y="539"/>
                  </a:cubicBezTo>
                  <a:cubicBezTo>
                    <a:pt x="184" y="594"/>
                    <a:pt x="257" y="625"/>
                    <a:pt x="335" y="625"/>
                  </a:cubicBezTo>
                  <a:cubicBezTo>
                    <a:pt x="412" y="625"/>
                    <a:pt x="485" y="594"/>
                    <a:pt x="540" y="540"/>
                  </a:cubicBezTo>
                  <a:cubicBezTo>
                    <a:pt x="590" y="490"/>
                    <a:pt x="619" y="425"/>
                    <a:pt x="624" y="356"/>
                  </a:cubicBezTo>
                  <a:cubicBezTo>
                    <a:pt x="314" y="356"/>
                    <a:pt x="314" y="356"/>
                    <a:pt x="314" y="356"/>
                  </a:cubicBezTo>
                  <a:lnTo>
                    <a:pt x="314"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sp>
          <p:nvSpPr>
            <p:cNvPr id="41" name="Freeform 24"/>
            <p:cNvSpPr>
              <a:spLocks noEditPoints="1"/>
            </p:cNvSpPr>
            <p:nvPr/>
          </p:nvSpPr>
          <p:spPr bwMode="auto">
            <a:xfrm>
              <a:off x="2917" y="1169"/>
              <a:ext cx="416" cy="414"/>
            </a:xfrm>
            <a:custGeom>
              <a:avLst/>
              <a:gdLst>
                <a:gd name="T0" fmla="*/ 341 w 341"/>
                <a:gd name="T1" fmla="*/ 341 h 341"/>
                <a:gd name="T2" fmla="*/ 319 w 341"/>
                <a:gd name="T3" fmla="*/ 341 h 341"/>
                <a:gd name="T4" fmla="*/ 0 w 341"/>
                <a:gd name="T5" fmla="*/ 341 h 341"/>
                <a:gd name="T6" fmla="*/ 0 w 341"/>
                <a:gd name="T7" fmla="*/ 0 h 341"/>
                <a:gd name="T8" fmla="*/ 22 w 341"/>
                <a:gd name="T9" fmla="*/ 0 h 341"/>
                <a:gd name="T10" fmla="*/ 146 w 341"/>
                <a:gd name="T11" fmla="*/ 25 h 341"/>
                <a:gd name="T12" fmla="*/ 247 w 341"/>
                <a:gd name="T13" fmla="*/ 94 h 341"/>
                <a:gd name="T14" fmla="*/ 316 w 341"/>
                <a:gd name="T15" fmla="*/ 195 h 341"/>
                <a:gd name="T16" fmla="*/ 341 w 341"/>
                <a:gd name="T17" fmla="*/ 319 h 341"/>
                <a:gd name="T18" fmla="*/ 341 w 341"/>
                <a:gd name="T19" fmla="*/ 341 h 341"/>
                <a:gd name="T20" fmla="*/ 44 w 341"/>
                <a:gd name="T21" fmla="*/ 297 h 341"/>
                <a:gd name="T22" fmla="*/ 296 w 341"/>
                <a:gd name="T23" fmla="*/ 297 h 341"/>
                <a:gd name="T24" fmla="*/ 216 w 341"/>
                <a:gd name="T25" fmla="*/ 125 h 341"/>
                <a:gd name="T26" fmla="*/ 44 w 341"/>
                <a:gd name="T27" fmla="*/ 45 h 341"/>
                <a:gd name="T28" fmla="*/ 44 w 341"/>
                <a:gd name="T29" fmla="*/ 297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1" h="341">
                  <a:moveTo>
                    <a:pt x="341" y="341"/>
                  </a:moveTo>
                  <a:cubicBezTo>
                    <a:pt x="319" y="341"/>
                    <a:pt x="319" y="341"/>
                    <a:pt x="319" y="341"/>
                  </a:cubicBezTo>
                  <a:cubicBezTo>
                    <a:pt x="0" y="341"/>
                    <a:pt x="0" y="341"/>
                    <a:pt x="0" y="341"/>
                  </a:cubicBezTo>
                  <a:cubicBezTo>
                    <a:pt x="0" y="0"/>
                    <a:pt x="0" y="0"/>
                    <a:pt x="0" y="0"/>
                  </a:cubicBezTo>
                  <a:cubicBezTo>
                    <a:pt x="22" y="0"/>
                    <a:pt x="22" y="0"/>
                    <a:pt x="22" y="0"/>
                  </a:cubicBezTo>
                  <a:cubicBezTo>
                    <a:pt x="65" y="0"/>
                    <a:pt x="107" y="9"/>
                    <a:pt x="146" y="25"/>
                  </a:cubicBezTo>
                  <a:cubicBezTo>
                    <a:pt x="184" y="42"/>
                    <a:pt x="218" y="65"/>
                    <a:pt x="247" y="94"/>
                  </a:cubicBezTo>
                  <a:cubicBezTo>
                    <a:pt x="277" y="123"/>
                    <a:pt x="300" y="157"/>
                    <a:pt x="316" y="195"/>
                  </a:cubicBezTo>
                  <a:cubicBezTo>
                    <a:pt x="332" y="234"/>
                    <a:pt x="341" y="276"/>
                    <a:pt x="341" y="319"/>
                  </a:cubicBezTo>
                  <a:cubicBezTo>
                    <a:pt x="341" y="341"/>
                    <a:pt x="341" y="341"/>
                    <a:pt x="341" y="341"/>
                  </a:cubicBezTo>
                  <a:close/>
                  <a:moveTo>
                    <a:pt x="44" y="297"/>
                  </a:moveTo>
                  <a:cubicBezTo>
                    <a:pt x="296" y="297"/>
                    <a:pt x="296" y="297"/>
                    <a:pt x="296" y="297"/>
                  </a:cubicBezTo>
                  <a:cubicBezTo>
                    <a:pt x="291" y="232"/>
                    <a:pt x="263" y="171"/>
                    <a:pt x="216" y="125"/>
                  </a:cubicBezTo>
                  <a:cubicBezTo>
                    <a:pt x="170" y="78"/>
                    <a:pt x="109" y="50"/>
                    <a:pt x="44" y="45"/>
                  </a:cubicBezTo>
                  <a:lnTo>
                    <a:pt x="44" y="2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000">
                <a:cs typeface="+mn-ea"/>
                <a:sym typeface="Arial" panose="020B0604020202020204"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0"/>
            <a:ext cx="12192002" cy="6858000"/>
            <a:chOff x="0" y="0"/>
            <a:chExt cx="12192002" cy="6858000"/>
          </a:xfrm>
        </p:grpSpPr>
        <p:pic>
          <p:nvPicPr>
            <p:cNvPr id="2" name="图片 1"/>
            <p:cNvPicPr>
              <a:picLocks noChangeAspect="1"/>
            </p:cNvPicPr>
            <p:nvPr/>
          </p:nvPicPr>
          <p:blipFill rotWithShape="1">
            <a:blip r:embed="rId1"/>
            <a:srcRect l="5417"/>
            <a:stretch>
              <a:fillRect/>
            </a:stretch>
          </p:blipFill>
          <p:spPr>
            <a:xfrm flipV="1">
              <a:off x="0" y="0"/>
              <a:ext cx="3987800" cy="6858000"/>
            </a:xfrm>
            <a:prstGeom prst="rect">
              <a:avLst/>
            </a:prstGeom>
          </p:spPr>
        </p:pic>
        <p:pic>
          <p:nvPicPr>
            <p:cNvPr id="23" name="图片 22"/>
            <p:cNvPicPr>
              <a:picLocks noChangeAspect="1"/>
            </p:cNvPicPr>
            <p:nvPr/>
          </p:nvPicPr>
          <p:blipFill rotWithShape="1">
            <a:blip r:embed="rId1"/>
            <a:srcRect l="5417"/>
            <a:stretch>
              <a:fillRect/>
            </a:stretch>
          </p:blipFill>
          <p:spPr>
            <a:xfrm flipH="1">
              <a:off x="8204202" y="0"/>
              <a:ext cx="3987800" cy="6858000"/>
            </a:xfrm>
            <a:prstGeom prst="rect">
              <a:avLst/>
            </a:prstGeom>
          </p:spPr>
        </p:pic>
      </p:grpSp>
      <p:sp>
        <p:nvSpPr>
          <p:cNvPr id="24" name="矩形 23"/>
          <p:cNvSpPr/>
          <p:nvPr/>
        </p:nvSpPr>
        <p:spPr>
          <a:xfrm>
            <a:off x="3973287" y="1740110"/>
            <a:ext cx="4245429" cy="584775"/>
          </a:xfrm>
          <a:prstGeom prst="rect">
            <a:avLst/>
          </a:prstGeom>
        </p:spPr>
        <p:txBody>
          <a:bodyPr wrap="square">
            <a:spAutoFit/>
          </a:bodyPr>
          <a:lstStyle/>
          <a:p>
            <a:pPr lvl="0" algn="ctr">
              <a:defRPr/>
            </a:pPr>
            <a:r>
              <a:rPr lang="en-US" altLang="zh-CN" sz="3200" dirty="0">
                <a:solidFill>
                  <a:schemeClr val="tx1">
                    <a:lumMod val="75000"/>
                    <a:lumOff val="25000"/>
                  </a:schemeClr>
                </a:solidFill>
                <a:cs typeface="+mn-ea"/>
                <a:sym typeface="+mn-lt"/>
              </a:rPr>
              <a:t>PART 02</a:t>
            </a:r>
            <a:endParaRPr kumimoji="0" lang="zh-CN" altLang="en-US" sz="3200" b="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25" name="矩形 24"/>
          <p:cNvSpPr/>
          <p:nvPr/>
        </p:nvSpPr>
        <p:spPr>
          <a:xfrm>
            <a:off x="2400301" y="3556875"/>
            <a:ext cx="7391400" cy="36933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1A7B81"/>
                </a:solidFill>
                <a:effectLst/>
                <a:uLnTx/>
                <a:uFillTx/>
                <a:cs typeface="+mn-ea"/>
                <a:sym typeface="+mn-lt"/>
              </a:rPr>
              <a:t>TEACH STUDENTS IN ACCORDANCE WITH THEIR APTITUDE</a:t>
            </a:r>
            <a:endParaRPr kumimoji="0" lang="zh-CN" altLang="en-US" sz="1800" b="0" i="0" u="none" strike="noStrike" kern="1200" cap="none" spc="0" normalizeH="0" baseline="0" noProof="0" dirty="0">
              <a:ln>
                <a:noFill/>
              </a:ln>
              <a:solidFill>
                <a:srgbClr val="1A7B81"/>
              </a:solidFill>
              <a:effectLst/>
              <a:uLnTx/>
              <a:uFillTx/>
              <a:cs typeface="+mn-ea"/>
              <a:sym typeface="+mn-lt"/>
            </a:endParaRPr>
          </a:p>
        </p:txBody>
      </p:sp>
      <p:sp>
        <p:nvSpPr>
          <p:cNvPr id="26" name="矩形 25"/>
          <p:cNvSpPr/>
          <p:nvPr/>
        </p:nvSpPr>
        <p:spPr>
          <a:xfrm>
            <a:off x="1756785" y="2465313"/>
            <a:ext cx="8678433" cy="1107996"/>
          </a:xfrm>
          <a:prstGeom prst="rect">
            <a:avLst/>
          </a:prstGeom>
        </p:spPr>
        <p:txBody>
          <a:bodyPr wrap="square">
            <a:spAutoFit/>
          </a:bodyPr>
          <a:lstStyle/>
          <a:p>
            <a:pPr lvl="0" algn="ctr">
              <a:defRPr/>
            </a:pPr>
            <a:r>
              <a:rPr lang="zh-CN" altLang="en-US" sz="6600" i="1" dirty="0">
                <a:solidFill>
                  <a:srgbClr val="33AAB9"/>
                </a:solidFill>
                <a:latin typeface="汉仪雅酷黑 75W" panose="020B0804020202020204" pitchFamily="34" charset="-122"/>
                <a:ea typeface="汉仪雅酷黑 75W" panose="020B0804020202020204" pitchFamily="34" charset="-122"/>
                <a:cs typeface="+mn-ea"/>
                <a:sym typeface="+mn-lt"/>
              </a:rPr>
              <a:t>工作数据分析</a:t>
            </a:r>
            <a:endParaRPr lang="zh-CN" altLang="en-US" sz="6600" i="1" dirty="0">
              <a:solidFill>
                <a:srgbClr val="33AAB9"/>
              </a:solidFill>
              <a:latin typeface="汉仪雅酷黑 75W" panose="020B0804020202020204" pitchFamily="34" charset="-122"/>
              <a:ea typeface="汉仪雅酷黑 75W" panose="020B0804020202020204" pitchFamily="34" charset="-122"/>
              <a:cs typeface="+mn-ea"/>
              <a:sym typeface="+mn-lt"/>
            </a:endParaRPr>
          </a:p>
        </p:txBody>
      </p:sp>
      <p:sp>
        <p:nvSpPr>
          <p:cNvPr id="27" name="矩形 26"/>
          <p:cNvSpPr/>
          <p:nvPr/>
        </p:nvSpPr>
        <p:spPr>
          <a:xfrm>
            <a:off x="3026822" y="3926207"/>
            <a:ext cx="6138358" cy="568810"/>
          </a:xfrm>
          <a:prstGeom prst="rect">
            <a:avLst/>
          </a:prstGeom>
        </p:spPr>
        <p:txBody>
          <a:bodyPr wrap="square">
            <a:spAutoFit/>
          </a:bodyPr>
          <a:lstStyle/>
          <a:p>
            <a:pPr lvl="0" algn="ctr">
              <a:lnSpc>
                <a:spcPct val="150000"/>
              </a:lnSpc>
              <a:defRPr/>
            </a:pPr>
            <a:r>
              <a:rPr kumimoji="0" lang="en-US" altLang="zh-CN" sz="1100" b="0" i="0" u="none" strike="noStrike" kern="1200" cap="none" spc="0" normalizeH="0" baseline="0" noProof="0" dirty="0">
                <a:ln>
                  <a:noFill/>
                </a:ln>
                <a:solidFill>
                  <a:srgbClr val="60605F"/>
                </a:solidFill>
                <a:effectLst/>
                <a:uLnTx/>
                <a:uFillTx/>
                <a:cs typeface="+mn-ea"/>
                <a:sym typeface="+mn-lt"/>
              </a:rPr>
              <a:t>Please add your title text here, and then fill in the text. Please add your title text here, and then fill in the text. Please. Please add your title text here</a:t>
            </a:r>
            <a:endParaRPr kumimoji="0" lang="en-US" altLang="zh-CN" sz="1100" b="0" i="0" u="none" strike="noStrike" kern="1200" cap="none" spc="0" normalizeH="0" baseline="0" noProof="0" dirty="0">
              <a:ln>
                <a:noFill/>
              </a:ln>
              <a:solidFill>
                <a:srgbClr val="60605F"/>
              </a:solidFill>
              <a:effectLst/>
              <a:uLnTx/>
              <a:uFillTx/>
              <a:cs typeface="+mn-ea"/>
              <a:sym typeface="+mn-l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flipH="1">
            <a:off x="725714" y="534356"/>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3" name="文本框 12"/>
          <p:cNvSpPr txBox="1"/>
          <p:nvPr/>
        </p:nvSpPr>
        <p:spPr>
          <a:xfrm flipH="1">
            <a:off x="725715" y="180520"/>
            <a:ext cx="3224213" cy="461665"/>
          </a:xfrm>
          <a:prstGeom prst="rect">
            <a:avLst/>
          </a:prstGeom>
          <a:noFill/>
        </p:spPr>
        <p:txBody>
          <a:bodyPr wrap="square" rtlCol="0">
            <a:spAutoFit/>
          </a:bodyPr>
          <a:lstStyle/>
          <a:p>
            <a:pPr lvl="0">
              <a:defRPr/>
            </a:pPr>
            <a:r>
              <a:rPr lang="zh-CN" altLang="en-US" sz="2400" b="1" dirty="0">
                <a:solidFill>
                  <a:schemeClr val="accent1"/>
                </a:solidFill>
                <a:cs typeface="+mn-ea"/>
                <a:sym typeface="+mn-lt"/>
              </a:rPr>
              <a:t>工作数据分析</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sp>
        <p:nvSpPr>
          <p:cNvPr id="4" name="文本框 3"/>
          <p:cNvSpPr txBox="1"/>
          <p:nvPr/>
        </p:nvSpPr>
        <p:spPr>
          <a:xfrm>
            <a:off x="6661536" y="2265864"/>
            <a:ext cx="2646878" cy="461665"/>
          </a:xfrm>
          <a:prstGeom prst="rect">
            <a:avLst/>
          </a:prstGeom>
          <a:noFill/>
        </p:spPr>
        <p:txBody>
          <a:bodyPr wrap="none" rtlCol="0">
            <a:spAutoFit/>
          </a:bodyPr>
          <a:lstStyle/>
          <a:p>
            <a:r>
              <a:rPr lang="zh-CN" altLang="en-US" sz="2400" b="1" dirty="0">
                <a:solidFill>
                  <a:schemeClr val="accent1"/>
                </a:solidFill>
                <a:cs typeface="+mn-ea"/>
                <a:sym typeface="+mn-lt"/>
              </a:rPr>
              <a:t>单击添加段落标题</a:t>
            </a:r>
            <a:endParaRPr lang="zh-CN" altLang="en-US" sz="2400" b="1" dirty="0">
              <a:solidFill>
                <a:schemeClr val="accent1"/>
              </a:solidFill>
              <a:cs typeface="+mn-ea"/>
              <a:sym typeface="+mn-lt"/>
            </a:endParaRPr>
          </a:p>
        </p:txBody>
      </p:sp>
      <p:sp>
        <p:nvSpPr>
          <p:cNvPr id="5" name="矩形 4"/>
          <p:cNvSpPr/>
          <p:nvPr/>
        </p:nvSpPr>
        <p:spPr>
          <a:xfrm>
            <a:off x="6661538" y="2957338"/>
            <a:ext cx="4071999" cy="1443152"/>
          </a:xfrm>
          <a:prstGeom prst="rect">
            <a:avLst/>
          </a:prstGeom>
        </p:spPr>
        <p:txBody>
          <a:bodyPr wrap="square">
            <a:spAutoFit/>
          </a:bodyPr>
          <a:lstStyle/>
          <a:p>
            <a:pPr>
              <a:lnSpc>
                <a:spcPct val="150000"/>
              </a:lnSpc>
              <a:defRPr/>
            </a:pPr>
            <a:r>
              <a:rPr lang="en-US" altLang="zh-CN" sz="1200" dirty="0">
                <a:solidFill>
                  <a:schemeClr val="tx1">
                    <a:lumMod val="75000"/>
                    <a:lumOff val="25000"/>
                  </a:schemeClr>
                </a:solidFill>
                <a:cs typeface="+mn-ea"/>
                <a:sym typeface="+mn-lt"/>
              </a:rPr>
              <a:t>Please add your title text here, and then fill in the text. Please add your title text here. Please add your title text here, and then fill in the text. Please add your title text here. Please add your title text here, and then fill in the text. Please add your title text here.</a:t>
            </a:r>
            <a:endParaRPr lang="zh-CN" altLang="en-US" sz="1200" dirty="0">
              <a:solidFill>
                <a:schemeClr val="tx1">
                  <a:lumMod val="75000"/>
                  <a:lumOff val="25000"/>
                </a:schemeClr>
              </a:solidFill>
              <a:cs typeface="+mn-ea"/>
              <a:sym typeface="+mn-lt"/>
            </a:endParaRPr>
          </a:p>
        </p:txBody>
      </p:sp>
      <p:grpSp>
        <p:nvGrpSpPr>
          <p:cNvPr id="6" name="组合 5"/>
          <p:cNvGrpSpPr/>
          <p:nvPr/>
        </p:nvGrpSpPr>
        <p:grpSpPr>
          <a:xfrm>
            <a:off x="6764297" y="4695813"/>
            <a:ext cx="3684419" cy="730675"/>
            <a:chOff x="1050427" y="4470399"/>
            <a:chExt cx="4079827" cy="809089"/>
          </a:xfrm>
          <a:solidFill>
            <a:schemeClr val="bg2"/>
          </a:solidFill>
        </p:grpSpPr>
        <p:grpSp>
          <p:nvGrpSpPr>
            <p:cNvPr id="7" name="组合 6"/>
            <p:cNvGrpSpPr/>
            <p:nvPr/>
          </p:nvGrpSpPr>
          <p:grpSpPr>
            <a:xfrm>
              <a:off x="1050427" y="4470399"/>
              <a:ext cx="809089" cy="809089"/>
              <a:chOff x="6597301" y="4599975"/>
              <a:chExt cx="914400" cy="914400"/>
            </a:xfrm>
            <a:grpFill/>
          </p:grpSpPr>
          <p:sp>
            <p:nvSpPr>
              <p:cNvPr id="19" name="圆角矩形 19"/>
              <p:cNvSpPr/>
              <p:nvPr/>
            </p:nvSpPr>
            <p:spPr>
              <a:xfrm>
                <a:off x="6597301" y="4599975"/>
                <a:ext cx="914400" cy="914400"/>
              </a:xfrm>
              <a:prstGeom prst="roundRect">
                <a:avLst>
                  <a:gd name="adj" fmla="val 6411"/>
                </a:avLst>
              </a:prstGeom>
              <a:solidFill>
                <a:schemeClr val="accent1"/>
              </a:solidFill>
              <a:ln>
                <a:noFill/>
              </a:ln>
              <a:effectLst/>
            </p:spPr>
            <p:txBody>
              <a:bodyPr tIns="540000"/>
              <a:lstStyle/>
              <a:p>
                <a:pPr algn="ctr">
                  <a:defRPr/>
                </a:pPr>
                <a:endParaRPr lang="zh-CN" altLang="en-US" sz="4800">
                  <a:solidFill>
                    <a:schemeClr val="bg1"/>
                  </a:solidFill>
                  <a:cs typeface="+mn-ea"/>
                  <a:sym typeface="+mn-lt"/>
                </a:endParaRPr>
              </a:p>
            </p:txBody>
          </p:sp>
          <p:sp>
            <p:nvSpPr>
              <p:cNvPr id="20" name="Freeform 15"/>
              <p:cNvSpPr>
                <a:spLocks noEditPoints="1"/>
              </p:cNvSpPr>
              <p:nvPr/>
            </p:nvSpPr>
            <p:spPr bwMode="auto">
              <a:xfrm>
                <a:off x="6877638" y="4887568"/>
                <a:ext cx="353727" cy="339214"/>
              </a:xfrm>
              <a:custGeom>
                <a:avLst/>
                <a:gdLst>
                  <a:gd name="T0" fmla="*/ 11 w 104"/>
                  <a:gd name="T1" fmla="*/ 0 h 100"/>
                  <a:gd name="T2" fmla="*/ 0 w 104"/>
                  <a:gd name="T3" fmla="*/ 11 h 100"/>
                  <a:gd name="T4" fmla="*/ 0 w 104"/>
                  <a:gd name="T5" fmla="*/ 73 h 100"/>
                  <a:gd name="T6" fmla="*/ 11 w 104"/>
                  <a:gd name="T7" fmla="*/ 84 h 100"/>
                  <a:gd name="T8" fmla="*/ 93 w 104"/>
                  <a:gd name="T9" fmla="*/ 84 h 100"/>
                  <a:gd name="T10" fmla="*/ 104 w 104"/>
                  <a:gd name="T11" fmla="*/ 73 h 100"/>
                  <a:gd name="T12" fmla="*/ 104 w 104"/>
                  <a:gd name="T13" fmla="*/ 11 h 100"/>
                  <a:gd name="T14" fmla="*/ 93 w 104"/>
                  <a:gd name="T15" fmla="*/ 0 h 100"/>
                  <a:gd name="T16" fmla="*/ 11 w 104"/>
                  <a:gd name="T17" fmla="*/ 0 h 100"/>
                  <a:gd name="T18" fmla="*/ 15 w 104"/>
                  <a:gd name="T19" fmla="*/ 13 h 100"/>
                  <a:gd name="T20" fmla="*/ 90 w 104"/>
                  <a:gd name="T21" fmla="*/ 13 h 100"/>
                  <a:gd name="T22" fmla="*/ 92 w 104"/>
                  <a:gd name="T23" fmla="*/ 15 h 100"/>
                  <a:gd name="T24" fmla="*/ 92 w 104"/>
                  <a:gd name="T25" fmla="*/ 62 h 100"/>
                  <a:gd name="T26" fmla="*/ 90 w 104"/>
                  <a:gd name="T27" fmla="*/ 64 h 100"/>
                  <a:gd name="T28" fmla="*/ 15 w 104"/>
                  <a:gd name="T29" fmla="*/ 64 h 100"/>
                  <a:gd name="T30" fmla="*/ 13 w 104"/>
                  <a:gd name="T31" fmla="*/ 62 h 100"/>
                  <a:gd name="T32" fmla="*/ 13 w 104"/>
                  <a:gd name="T33" fmla="*/ 15 h 100"/>
                  <a:gd name="T34" fmla="*/ 15 w 104"/>
                  <a:gd name="T35" fmla="*/ 13 h 100"/>
                  <a:gd name="T36" fmla="*/ 36 w 104"/>
                  <a:gd name="T37" fmla="*/ 24 h 100"/>
                  <a:gd name="T38" fmla="*/ 47 w 104"/>
                  <a:gd name="T39" fmla="*/ 54 h 100"/>
                  <a:gd name="T40" fmla="*/ 53 w 104"/>
                  <a:gd name="T41" fmla="*/ 48 h 100"/>
                  <a:gd name="T42" fmla="*/ 54 w 104"/>
                  <a:gd name="T43" fmla="*/ 47 h 100"/>
                  <a:gd name="T44" fmla="*/ 55 w 104"/>
                  <a:gd name="T45" fmla="*/ 48 h 100"/>
                  <a:gd name="T46" fmla="*/ 63 w 104"/>
                  <a:gd name="T47" fmla="*/ 56 h 100"/>
                  <a:gd name="T48" fmla="*/ 68 w 104"/>
                  <a:gd name="T49" fmla="*/ 50 h 100"/>
                  <a:gd name="T50" fmla="*/ 60 w 104"/>
                  <a:gd name="T51" fmla="*/ 43 h 100"/>
                  <a:gd name="T52" fmla="*/ 59 w 104"/>
                  <a:gd name="T53" fmla="*/ 42 h 100"/>
                  <a:gd name="T54" fmla="*/ 60 w 104"/>
                  <a:gd name="T55" fmla="*/ 41 h 100"/>
                  <a:gd name="T56" fmla="*/ 66 w 104"/>
                  <a:gd name="T57" fmla="*/ 34 h 100"/>
                  <a:gd name="T58" fmla="*/ 36 w 104"/>
                  <a:gd name="T59" fmla="*/ 24 h 100"/>
                  <a:gd name="T60" fmla="*/ 52 w 104"/>
                  <a:gd name="T61" fmla="*/ 69 h 100"/>
                  <a:gd name="T62" fmla="*/ 56 w 104"/>
                  <a:gd name="T63" fmla="*/ 73 h 100"/>
                  <a:gd name="T64" fmla="*/ 52 w 104"/>
                  <a:gd name="T65" fmla="*/ 77 h 100"/>
                  <a:gd name="T66" fmla="*/ 48 w 104"/>
                  <a:gd name="T67" fmla="*/ 73 h 100"/>
                  <a:gd name="T68" fmla="*/ 52 w 104"/>
                  <a:gd name="T69" fmla="*/ 69 h 100"/>
                  <a:gd name="T70" fmla="*/ 26 w 104"/>
                  <a:gd name="T71" fmla="*/ 88 h 100"/>
                  <a:gd name="T72" fmla="*/ 20 w 104"/>
                  <a:gd name="T73" fmla="*/ 94 h 100"/>
                  <a:gd name="T74" fmla="*/ 26 w 104"/>
                  <a:gd name="T75" fmla="*/ 100 h 100"/>
                  <a:gd name="T76" fmla="*/ 78 w 104"/>
                  <a:gd name="T77" fmla="*/ 100 h 100"/>
                  <a:gd name="T78" fmla="*/ 84 w 104"/>
                  <a:gd name="T79" fmla="*/ 94 h 100"/>
                  <a:gd name="T80" fmla="*/ 78 w 104"/>
                  <a:gd name="T81" fmla="*/ 88 h 100"/>
                  <a:gd name="T82" fmla="*/ 26 w 104"/>
                  <a:gd name="T83" fmla="*/ 8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4" h="100">
                    <a:moveTo>
                      <a:pt x="11" y="0"/>
                    </a:moveTo>
                    <a:cubicBezTo>
                      <a:pt x="5" y="0"/>
                      <a:pt x="0" y="5"/>
                      <a:pt x="0" y="11"/>
                    </a:cubicBezTo>
                    <a:cubicBezTo>
                      <a:pt x="0" y="73"/>
                      <a:pt x="0" y="73"/>
                      <a:pt x="0" y="73"/>
                    </a:cubicBezTo>
                    <a:cubicBezTo>
                      <a:pt x="0" y="79"/>
                      <a:pt x="5" y="84"/>
                      <a:pt x="11" y="84"/>
                    </a:cubicBezTo>
                    <a:cubicBezTo>
                      <a:pt x="93" y="84"/>
                      <a:pt x="93" y="84"/>
                      <a:pt x="93" y="84"/>
                    </a:cubicBezTo>
                    <a:cubicBezTo>
                      <a:pt x="99" y="84"/>
                      <a:pt x="104" y="79"/>
                      <a:pt x="104" y="73"/>
                    </a:cubicBezTo>
                    <a:cubicBezTo>
                      <a:pt x="104" y="11"/>
                      <a:pt x="104" y="11"/>
                      <a:pt x="104" y="11"/>
                    </a:cubicBezTo>
                    <a:cubicBezTo>
                      <a:pt x="104" y="5"/>
                      <a:pt x="99" y="0"/>
                      <a:pt x="93" y="0"/>
                    </a:cubicBezTo>
                    <a:lnTo>
                      <a:pt x="11" y="0"/>
                    </a:lnTo>
                    <a:close/>
                    <a:moveTo>
                      <a:pt x="15" y="13"/>
                    </a:moveTo>
                    <a:cubicBezTo>
                      <a:pt x="90" y="13"/>
                      <a:pt x="90" y="13"/>
                      <a:pt x="90" y="13"/>
                    </a:cubicBezTo>
                    <a:cubicBezTo>
                      <a:pt x="91" y="13"/>
                      <a:pt x="92" y="14"/>
                      <a:pt x="92" y="15"/>
                    </a:cubicBezTo>
                    <a:cubicBezTo>
                      <a:pt x="92" y="62"/>
                      <a:pt x="92" y="62"/>
                      <a:pt x="92" y="62"/>
                    </a:cubicBezTo>
                    <a:cubicBezTo>
                      <a:pt x="92" y="63"/>
                      <a:pt x="91" y="64"/>
                      <a:pt x="90" y="64"/>
                    </a:cubicBezTo>
                    <a:cubicBezTo>
                      <a:pt x="15" y="64"/>
                      <a:pt x="15" y="64"/>
                      <a:pt x="15" y="64"/>
                    </a:cubicBezTo>
                    <a:cubicBezTo>
                      <a:pt x="14" y="64"/>
                      <a:pt x="13" y="63"/>
                      <a:pt x="13" y="62"/>
                    </a:cubicBezTo>
                    <a:cubicBezTo>
                      <a:pt x="13" y="15"/>
                      <a:pt x="13" y="15"/>
                      <a:pt x="13" y="15"/>
                    </a:cubicBezTo>
                    <a:cubicBezTo>
                      <a:pt x="13" y="14"/>
                      <a:pt x="14" y="13"/>
                      <a:pt x="15" y="13"/>
                    </a:cubicBezTo>
                    <a:close/>
                    <a:moveTo>
                      <a:pt x="36" y="24"/>
                    </a:moveTo>
                    <a:cubicBezTo>
                      <a:pt x="47" y="54"/>
                      <a:pt x="47" y="54"/>
                      <a:pt x="47" y="54"/>
                    </a:cubicBezTo>
                    <a:cubicBezTo>
                      <a:pt x="53" y="48"/>
                      <a:pt x="53" y="48"/>
                      <a:pt x="53" y="48"/>
                    </a:cubicBezTo>
                    <a:cubicBezTo>
                      <a:pt x="54" y="47"/>
                      <a:pt x="54" y="47"/>
                      <a:pt x="54" y="47"/>
                    </a:cubicBezTo>
                    <a:cubicBezTo>
                      <a:pt x="55" y="48"/>
                      <a:pt x="55" y="48"/>
                      <a:pt x="55" y="48"/>
                    </a:cubicBezTo>
                    <a:cubicBezTo>
                      <a:pt x="63" y="56"/>
                      <a:pt x="63" y="56"/>
                      <a:pt x="63" y="56"/>
                    </a:cubicBezTo>
                    <a:cubicBezTo>
                      <a:pt x="68" y="50"/>
                      <a:pt x="68" y="50"/>
                      <a:pt x="68" y="50"/>
                    </a:cubicBezTo>
                    <a:cubicBezTo>
                      <a:pt x="60" y="43"/>
                      <a:pt x="60" y="43"/>
                      <a:pt x="60" y="43"/>
                    </a:cubicBezTo>
                    <a:cubicBezTo>
                      <a:pt x="59" y="42"/>
                      <a:pt x="59" y="42"/>
                      <a:pt x="59" y="42"/>
                    </a:cubicBezTo>
                    <a:cubicBezTo>
                      <a:pt x="60" y="41"/>
                      <a:pt x="60" y="41"/>
                      <a:pt x="60" y="41"/>
                    </a:cubicBezTo>
                    <a:cubicBezTo>
                      <a:pt x="66" y="34"/>
                      <a:pt x="66" y="34"/>
                      <a:pt x="66" y="34"/>
                    </a:cubicBezTo>
                    <a:lnTo>
                      <a:pt x="36" y="24"/>
                    </a:lnTo>
                    <a:close/>
                    <a:moveTo>
                      <a:pt x="52" y="69"/>
                    </a:moveTo>
                    <a:cubicBezTo>
                      <a:pt x="54" y="69"/>
                      <a:pt x="56" y="70"/>
                      <a:pt x="56" y="73"/>
                    </a:cubicBezTo>
                    <a:cubicBezTo>
                      <a:pt x="56" y="75"/>
                      <a:pt x="54" y="77"/>
                      <a:pt x="52" y="77"/>
                    </a:cubicBezTo>
                    <a:cubicBezTo>
                      <a:pt x="50" y="77"/>
                      <a:pt x="48" y="75"/>
                      <a:pt x="48" y="73"/>
                    </a:cubicBezTo>
                    <a:cubicBezTo>
                      <a:pt x="48" y="70"/>
                      <a:pt x="50" y="69"/>
                      <a:pt x="52" y="69"/>
                    </a:cubicBezTo>
                    <a:close/>
                    <a:moveTo>
                      <a:pt x="26" y="88"/>
                    </a:moveTo>
                    <a:cubicBezTo>
                      <a:pt x="23" y="88"/>
                      <a:pt x="20" y="91"/>
                      <a:pt x="20" y="94"/>
                    </a:cubicBezTo>
                    <a:cubicBezTo>
                      <a:pt x="20" y="97"/>
                      <a:pt x="23" y="100"/>
                      <a:pt x="26" y="100"/>
                    </a:cubicBezTo>
                    <a:cubicBezTo>
                      <a:pt x="78" y="100"/>
                      <a:pt x="78" y="100"/>
                      <a:pt x="78" y="100"/>
                    </a:cubicBezTo>
                    <a:cubicBezTo>
                      <a:pt x="81" y="100"/>
                      <a:pt x="84" y="97"/>
                      <a:pt x="84" y="94"/>
                    </a:cubicBezTo>
                    <a:cubicBezTo>
                      <a:pt x="84" y="91"/>
                      <a:pt x="81" y="88"/>
                      <a:pt x="78" y="88"/>
                    </a:cubicBezTo>
                    <a:lnTo>
                      <a:pt x="26" y="88"/>
                    </a:lnTo>
                    <a:close/>
                  </a:path>
                </a:pathLst>
              </a:custGeom>
              <a:solidFill>
                <a:schemeClr val="bg1"/>
              </a:solidFill>
              <a:ln>
                <a:noFill/>
              </a:ln>
            </p:spPr>
            <p:txBody>
              <a:bodyPr vert="horz" wrap="square" lIns="91440" tIns="45720" rIns="91440" bIns="45720" numCol="1" anchor="t" anchorCtr="0" compatLnSpc="1"/>
              <a:lstStyle/>
              <a:p>
                <a:endParaRPr lang="zh-CN" altLang="en-US" sz="1350">
                  <a:solidFill>
                    <a:schemeClr val="bg1"/>
                  </a:solidFill>
                  <a:cs typeface="+mn-ea"/>
                  <a:sym typeface="+mn-lt"/>
                </a:endParaRPr>
              </a:p>
            </p:txBody>
          </p:sp>
        </p:grpSp>
        <p:grpSp>
          <p:nvGrpSpPr>
            <p:cNvPr id="8" name="组合 7"/>
            <p:cNvGrpSpPr/>
            <p:nvPr/>
          </p:nvGrpSpPr>
          <p:grpSpPr>
            <a:xfrm>
              <a:off x="2140673" y="4470399"/>
              <a:ext cx="809089" cy="809089"/>
              <a:chOff x="7687547" y="4599975"/>
              <a:chExt cx="914400" cy="914400"/>
            </a:xfrm>
            <a:grpFill/>
          </p:grpSpPr>
          <p:sp>
            <p:nvSpPr>
              <p:cNvPr id="17" name="圆角矩形 20"/>
              <p:cNvSpPr/>
              <p:nvPr/>
            </p:nvSpPr>
            <p:spPr>
              <a:xfrm>
                <a:off x="7687547" y="4599975"/>
                <a:ext cx="914400" cy="914400"/>
              </a:xfrm>
              <a:prstGeom prst="roundRect">
                <a:avLst>
                  <a:gd name="adj" fmla="val 6411"/>
                </a:avLst>
              </a:prstGeom>
              <a:solidFill>
                <a:schemeClr val="accent1"/>
              </a:solidFill>
              <a:ln>
                <a:noFill/>
              </a:ln>
              <a:effectLst/>
            </p:spPr>
            <p:txBody>
              <a:bodyPr tIns="540000"/>
              <a:lstStyle/>
              <a:p>
                <a:pPr algn="ctr"/>
                <a:endParaRPr lang="zh-CN" altLang="en-US" sz="4800" dirty="0">
                  <a:solidFill>
                    <a:schemeClr val="bg1"/>
                  </a:solidFill>
                  <a:cs typeface="+mn-ea"/>
                  <a:sym typeface="+mn-lt"/>
                </a:endParaRPr>
              </a:p>
            </p:txBody>
          </p:sp>
          <p:sp>
            <p:nvSpPr>
              <p:cNvPr id="18" name="Freeform 45"/>
              <p:cNvSpPr>
                <a:spLocks noEditPoints="1"/>
              </p:cNvSpPr>
              <p:nvPr/>
            </p:nvSpPr>
            <p:spPr bwMode="auto">
              <a:xfrm>
                <a:off x="7967883" y="4878498"/>
                <a:ext cx="353728" cy="357355"/>
              </a:xfrm>
              <a:custGeom>
                <a:avLst/>
                <a:gdLst>
                  <a:gd name="T0" fmla="*/ 24 w 104"/>
                  <a:gd name="T1" fmla="*/ 3 h 105"/>
                  <a:gd name="T2" fmla="*/ 28 w 104"/>
                  <a:gd name="T3" fmla="*/ 14 h 105"/>
                  <a:gd name="T4" fmla="*/ 32 w 104"/>
                  <a:gd name="T5" fmla="*/ 3 h 105"/>
                  <a:gd name="T6" fmla="*/ 64 w 104"/>
                  <a:gd name="T7" fmla="*/ 0 h 105"/>
                  <a:gd name="T8" fmla="*/ 60 w 104"/>
                  <a:gd name="T9" fmla="*/ 10 h 105"/>
                  <a:gd name="T10" fmla="*/ 68 w 104"/>
                  <a:gd name="T11" fmla="*/ 10 h 105"/>
                  <a:gd name="T12" fmla="*/ 64 w 104"/>
                  <a:gd name="T13" fmla="*/ 0 h 105"/>
                  <a:gd name="T14" fmla="*/ 0 w 104"/>
                  <a:gd name="T15" fmla="*/ 15 h 105"/>
                  <a:gd name="T16" fmla="*/ 8 w 104"/>
                  <a:gd name="T17" fmla="*/ 94 h 105"/>
                  <a:gd name="T18" fmla="*/ 92 w 104"/>
                  <a:gd name="T19" fmla="*/ 85 h 105"/>
                  <a:gd name="T20" fmla="*/ 84 w 104"/>
                  <a:gd name="T21" fmla="*/ 6 h 105"/>
                  <a:gd name="T22" fmla="*/ 76 w 104"/>
                  <a:gd name="T23" fmla="*/ 10 h 105"/>
                  <a:gd name="T24" fmla="*/ 52 w 104"/>
                  <a:gd name="T25" fmla="*/ 10 h 105"/>
                  <a:gd name="T26" fmla="*/ 40 w 104"/>
                  <a:gd name="T27" fmla="*/ 6 h 105"/>
                  <a:gd name="T28" fmla="*/ 28 w 104"/>
                  <a:gd name="T29" fmla="*/ 22 h 105"/>
                  <a:gd name="T30" fmla="*/ 16 w 104"/>
                  <a:gd name="T31" fmla="*/ 6 h 105"/>
                  <a:gd name="T32" fmla="*/ 97 w 104"/>
                  <a:gd name="T33" fmla="*/ 17 h 105"/>
                  <a:gd name="T34" fmla="*/ 89 w 104"/>
                  <a:gd name="T35" fmla="*/ 98 h 105"/>
                  <a:gd name="T36" fmla="*/ 12 w 104"/>
                  <a:gd name="T37" fmla="*/ 97 h 105"/>
                  <a:gd name="T38" fmla="*/ 91 w 104"/>
                  <a:gd name="T39" fmla="*/ 105 h 105"/>
                  <a:gd name="T40" fmla="*/ 104 w 104"/>
                  <a:gd name="T41" fmla="*/ 26 h 105"/>
                  <a:gd name="T42" fmla="*/ 13 w 104"/>
                  <a:gd name="T43" fmla="*/ 30 h 105"/>
                  <a:gd name="T44" fmla="*/ 85 w 104"/>
                  <a:gd name="T45" fmla="*/ 34 h 105"/>
                  <a:gd name="T46" fmla="*/ 81 w 104"/>
                  <a:gd name="T47" fmla="*/ 86 h 105"/>
                  <a:gd name="T48" fmla="*/ 9 w 104"/>
                  <a:gd name="T49" fmla="*/ 82 h 105"/>
                  <a:gd name="T50" fmla="*/ 13 w 104"/>
                  <a:gd name="T51" fmla="*/ 30 h 105"/>
                  <a:gd name="T52" fmla="*/ 25 w 104"/>
                  <a:gd name="T53" fmla="*/ 41 h 105"/>
                  <a:gd name="T54" fmla="*/ 28 w 104"/>
                  <a:gd name="T55" fmla="*/ 49 h 105"/>
                  <a:gd name="T56" fmla="*/ 38 w 104"/>
                  <a:gd name="T57" fmla="*/ 46 h 105"/>
                  <a:gd name="T58" fmla="*/ 38 w 104"/>
                  <a:gd name="T59" fmla="*/ 52 h 105"/>
                  <a:gd name="T60" fmla="*/ 29 w 104"/>
                  <a:gd name="T61" fmla="*/ 54 h 105"/>
                  <a:gd name="T62" fmla="*/ 33 w 104"/>
                  <a:gd name="T63" fmla="*/ 60 h 105"/>
                  <a:gd name="T64" fmla="*/ 40 w 104"/>
                  <a:gd name="T65" fmla="*/ 65 h 105"/>
                  <a:gd name="T66" fmla="*/ 34 w 104"/>
                  <a:gd name="T67" fmla="*/ 71 h 105"/>
                  <a:gd name="T68" fmla="*/ 19 w 104"/>
                  <a:gd name="T69" fmla="*/ 66 h 105"/>
                  <a:gd name="T70" fmla="*/ 34 w 104"/>
                  <a:gd name="T71" fmla="*/ 78 h 105"/>
                  <a:gd name="T72" fmla="*/ 48 w 104"/>
                  <a:gd name="T73" fmla="*/ 66 h 105"/>
                  <a:gd name="T74" fmla="*/ 47 w 104"/>
                  <a:gd name="T75" fmla="*/ 48 h 105"/>
                  <a:gd name="T76" fmla="*/ 34 w 104"/>
                  <a:gd name="T77" fmla="*/ 38 h 105"/>
                  <a:gd name="T78" fmla="*/ 54 w 104"/>
                  <a:gd name="T79" fmla="*/ 46 h 105"/>
                  <a:gd name="T80" fmla="*/ 64 w 104"/>
                  <a:gd name="T81" fmla="*/ 52 h 105"/>
                  <a:gd name="T82" fmla="*/ 73 w 104"/>
                  <a:gd name="T83" fmla="*/ 78 h 105"/>
                  <a:gd name="T84" fmla="*/ 66 w 104"/>
                  <a:gd name="T85" fmla="*/ 3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4" h="105">
                    <a:moveTo>
                      <a:pt x="28" y="0"/>
                    </a:moveTo>
                    <a:cubicBezTo>
                      <a:pt x="26" y="0"/>
                      <a:pt x="24" y="1"/>
                      <a:pt x="24" y="3"/>
                    </a:cubicBezTo>
                    <a:cubicBezTo>
                      <a:pt x="24" y="10"/>
                      <a:pt x="24" y="10"/>
                      <a:pt x="24" y="10"/>
                    </a:cubicBezTo>
                    <a:cubicBezTo>
                      <a:pt x="24" y="12"/>
                      <a:pt x="26" y="14"/>
                      <a:pt x="28" y="14"/>
                    </a:cubicBezTo>
                    <a:cubicBezTo>
                      <a:pt x="31" y="14"/>
                      <a:pt x="32" y="12"/>
                      <a:pt x="32" y="10"/>
                    </a:cubicBezTo>
                    <a:cubicBezTo>
                      <a:pt x="32" y="3"/>
                      <a:pt x="32" y="3"/>
                      <a:pt x="32" y="3"/>
                    </a:cubicBezTo>
                    <a:cubicBezTo>
                      <a:pt x="32" y="1"/>
                      <a:pt x="31" y="0"/>
                      <a:pt x="28" y="0"/>
                    </a:cubicBezTo>
                    <a:close/>
                    <a:moveTo>
                      <a:pt x="64" y="0"/>
                    </a:moveTo>
                    <a:cubicBezTo>
                      <a:pt x="62" y="0"/>
                      <a:pt x="60" y="1"/>
                      <a:pt x="60" y="3"/>
                    </a:cubicBezTo>
                    <a:cubicBezTo>
                      <a:pt x="60" y="10"/>
                      <a:pt x="60" y="10"/>
                      <a:pt x="60" y="10"/>
                    </a:cubicBezTo>
                    <a:cubicBezTo>
                      <a:pt x="60" y="12"/>
                      <a:pt x="62" y="14"/>
                      <a:pt x="64" y="14"/>
                    </a:cubicBezTo>
                    <a:cubicBezTo>
                      <a:pt x="67" y="14"/>
                      <a:pt x="68" y="12"/>
                      <a:pt x="68" y="10"/>
                    </a:cubicBezTo>
                    <a:cubicBezTo>
                      <a:pt x="68" y="3"/>
                      <a:pt x="68" y="3"/>
                      <a:pt x="68" y="3"/>
                    </a:cubicBezTo>
                    <a:cubicBezTo>
                      <a:pt x="68" y="1"/>
                      <a:pt x="67" y="0"/>
                      <a:pt x="64" y="0"/>
                    </a:cubicBezTo>
                    <a:close/>
                    <a:moveTo>
                      <a:pt x="8" y="6"/>
                    </a:moveTo>
                    <a:cubicBezTo>
                      <a:pt x="4" y="6"/>
                      <a:pt x="0" y="10"/>
                      <a:pt x="0" y="15"/>
                    </a:cubicBezTo>
                    <a:cubicBezTo>
                      <a:pt x="0" y="85"/>
                      <a:pt x="0" y="85"/>
                      <a:pt x="0" y="85"/>
                    </a:cubicBezTo>
                    <a:cubicBezTo>
                      <a:pt x="0" y="90"/>
                      <a:pt x="4" y="94"/>
                      <a:pt x="8" y="94"/>
                    </a:cubicBezTo>
                    <a:cubicBezTo>
                      <a:pt x="84" y="94"/>
                      <a:pt x="84" y="94"/>
                      <a:pt x="84" y="94"/>
                    </a:cubicBezTo>
                    <a:cubicBezTo>
                      <a:pt x="89" y="94"/>
                      <a:pt x="92" y="90"/>
                      <a:pt x="92" y="85"/>
                    </a:cubicBezTo>
                    <a:cubicBezTo>
                      <a:pt x="92" y="15"/>
                      <a:pt x="92" y="15"/>
                      <a:pt x="92" y="15"/>
                    </a:cubicBezTo>
                    <a:cubicBezTo>
                      <a:pt x="92" y="10"/>
                      <a:pt x="89" y="6"/>
                      <a:pt x="84" y="6"/>
                    </a:cubicBezTo>
                    <a:cubicBezTo>
                      <a:pt x="76" y="6"/>
                      <a:pt x="76" y="6"/>
                      <a:pt x="76" y="6"/>
                    </a:cubicBezTo>
                    <a:cubicBezTo>
                      <a:pt x="76" y="10"/>
                      <a:pt x="76" y="10"/>
                      <a:pt x="76" y="10"/>
                    </a:cubicBezTo>
                    <a:cubicBezTo>
                      <a:pt x="76" y="16"/>
                      <a:pt x="71" y="22"/>
                      <a:pt x="64" y="22"/>
                    </a:cubicBezTo>
                    <a:cubicBezTo>
                      <a:pt x="58" y="22"/>
                      <a:pt x="52" y="16"/>
                      <a:pt x="52" y="10"/>
                    </a:cubicBezTo>
                    <a:cubicBezTo>
                      <a:pt x="52" y="6"/>
                      <a:pt x="52" y="6"/>
                      <a:pt x="52" y="6"/>
                    </a:cubicBezTo>
                    <a:cubicBezTo>
                      <a:pt x="40" y="6"/>
                      <a:pt x="40" y="6"/>
                      <a:pt x="40" y="6"/>
                    </a:cubicBezTo>
                    <a:cubicBezTo>
                      <a:pt x="40" y="10"/>
                      <a:pt x="40" y="10"/>
                      <a:pt x="40" y="10"/>
                    </a:cubicBezTo>
                    <a:cubicBezTo>
                      <a:pt x="40" y="16"/>
                      <a:pt x="35" y="22"/>
                      <a:pt x="28" y="22"/>
                    </a:cubicBezTo>
                    <a:cubicBezTo>
                      <a:pt x="22" y="22"/>
                      <a:pt x="16" y="16"/>
                      <a:pt x="16" y="10"/>
                    </a:cubicBezTo>
                    <a:cubicBezTo>
                      <a:pt x="16" y="6"/>
                      <a:pt x="16" y="6"/>
                      <a:pt x="16" y="6"/>
                    </a:cubicBezTo>
                    <a:lnTo>
                      <a:pt x="8" y="6"/>
                    </a:lnTo>
                    <a:close/>
                    <a:moveTo>
                      <a:pt x="97" y="17"/>
                    </a:moveTo>
                    <a:cubicBezTo>
                      <a:pt x="97" y="90"/>
                      <a:pt x="97" y="90"/>
                      <a:pt x="97" y="90"/>
                    </a:cubicBezTo>
                    <a:cubicBezTo>
                      <a:pt x="97" y="95"/>
                      <a:pt x="94" y="98"/>
                      <a:pt x="89" y="98"/>
                    </a:cubicBezTo>
                    <a:cubicBezTo>
                      <a:pt x="15" y="98"/>
                      <a:pt x="15" y="98"/>
                      <a:pt x="15" y="98"/>
                    </a:cubicBezTo>
                    <a:cubicBezTo>
                      <a:pt x="14" y="98"/>
                      <a:pt x="13" y="98"/>
                      <a:pt x="12" y="97"/>
                    </a:cubicBezTo>
                    <a:cubicBezTo>
                      <a:pt x="12" y="102"/>
                      <a:pt x="15" y="105"/>
                      <a:pt x="20" y="105"/>
                    </a:cubicBezTo>
                    <a:cubicBezTo>
                      <a:pt x="91" y="105"/>
                      <a:pt x="91" y="105"/>
                      <a:pt x="91" y="105"/>
                    </a:cubicBezTo>
                    <a:cubicBezTo>
                      <a:pt x="98" y="105"/>
                      <a:pt x="104" y="99"/>
                      <a:pt x="104" y="91"/>
                    </a:cubicBezTo>
                    <a:cubicBezTo>
                      <a:pt x="104" y="26"/>
                      <a:pt x="104" y="26"/>
                      <a:pt x="104" y="26"/>
                    </a:cubicBezTo>
                    <a:cubicBezTo>
                      <a:pt x="104" y="21"/>
                      <a:pt x="101" y="18"/>
                      <a:pt x="97" y="17"/>
                    </a:cubicBezTo>
                    <a:close/>
                    <a:moveTo>
                      <a:pt x="13" y="30"/>
                    </a:moveTo>
                    <a:cubicBezTo>
                      <a:pt x="81" y="30"/>
                      <a:pt x="81" y="30"/>
                      <a:pt x="81" y="30"/>
                    </a:cubicBezTo>
                    <a:cubicBezTo>
                      <a:pt x="83" y="30"/>
                      <a:pt x="85" y="32"/>
                      <a:pt x="85" y="34"/>
                    </a:cubicBezTo>
                    <a:cubicBezTo>
                      <a:pt x="85" y="82"/>
                      <a:pt x="85" y="82"/>
                      <a:pt x="85" y="82"/>
                    </a:cubicBezTo>
                    <a:cubicBezTo>
                      <a:pt x="85" y="84"/>
                      <a:pt x="83" y="86"/>
                      <a:pt x="81" y="86"/>
                    </a:cubicBezTo>
                    <a:cubicBezTo>
                      <a:pt x="13" y="86"/>
                      <a:pt x="13" y="86"/>
                      <a:pt x="13" y="86"/>
                    </a:cubicBezTo>
                    <a:cubicBezTo>
                      <a:pt x="11" y="86"/>
                      <a:pt x="9" y="84"/>
                      <a:pt x="9" y="82"/>
                    </a:cubicBezTo>
                    <a:cubicBezTo>
                      <a:pt x="9" y="34"/>
                      <a:pt x="9" y="34"/>
                      <a:pt x="9" y="34"/>
                    </a:cubicBezTo>
                    <a:cubicBezTo>
                      <a:pt x="9" y="32"/>
                      <a:pt x="11" y="30"/>
                      <a:pt x="13" y="30"/>
                    </a:cubicBezTo>
                    <a:close/>
                    <a:moveTo>
                      <a:pt x="34" y="38"/>
                    </a:moveTo>
                    <a:cubicBezTo>
                      <a:pt x="30" y="38"/>
                      <a:pt x="28" y="39"/>
                      <a:pt x="25" y="41"/>
                    </a:cubicBezTo>
                    <a:cubicBezTo>
                      <a:pt x="23" y="43"/>
                      <a:pt x="21" y="45"/>
                      <a:pt x="21" y="48"/>
                    </a:cubicBezTo>
                    <a:cubicBezTo>
                      <a:pt x="28" y="49"/>
                      <a:pt x="28" y="49"/>
                      <a:pt x="28" y="49"/>
                    </a:cubicBezTo>
                    <a:cubicBezTo>
                      <a:pt x="29" y="46"/>
                      <a:pt x="31" y="44"/>
                      <a:pt x="34" y="44"/>
                    </a:cubicBezTo>
                    <a:cubicBezTo>
                      <a:pt x="35" y="44"/>
                      <a:pt x="37" y="45"/>
                      <a:pt x="38" y="46"/>
                    </a:cubicBezTo>
                    <a:cubicBezTo>
                      <a:pt x="38" y="47"/>
                      <a:pt x="39" y="48"/>
                      <a:pt x="39" y="49"/>
                    </a:cubicBezTo>
                    <a:cubicBezTo>
                      <a:pt x="39" y="50"/>
                      <a:pt x="38" y="51"/>
                      <a:pt x="38" y="52"/>
                    </a:cubicBezTo>
                    <a:cubicBezTo>
                      <a:pt x="37" y="53"/>
                      <a:pt x="35" y="54"/>
                      <a:pt x="33" y="54"/>
                    </a:cubicBezTo>
                    <a:cubicBezTo>
                      <a:pt x="29" y="54"/>
                      <a:pt x="29" y="54"/>
                      <a:pt x="29" y="54"/>
                    </a:cubicBezTo>
                    <a:cubicBezTo>
                      <a:pt x="29" y="60"/>
                      <a:pt x="29" y="60"/>
                      <a:pt x="29" y="60"/>
                    </a:cubicBezTo>
                    <a:cubicBezTo>
                      <a:pt x="33" y="60"/>
                      <a:pt x="33" y="60"/>
                      <a:pt x="33" y="60"/>
                    </a:cubicBezTo>
                    <a:cubicBezTo>
                      <a:pt x="35" y="60"/>
                      <a:pt x="37" y="61"/>
                      <a:pt x="38" y="62"/>
                    </a:cubicBezTo>
                    <a:cubicBezTo>
                      <a:pt x="39" y="62"/>
                      <a:pt x="40" y="64"/>
                      <a:pt x="40" y="65"/>
                    </a:cubicBezTo>
                    <a:cubicBezTo>
                      <a:pt x="40" y="67"/>
                      <a:pt x="39" y="68"/>
                      <a:pt x="38" y="69"/>
                    </a:cubicBezTo>
                    <a:cubicBezTo>
                      <a:pt x="37" y="70"/>
                      <a:pt x="36" y="71"/>
                      <a:pt x="34" y="71"/>
                    </a:cubicBezTo>
                    <a:cubicBezTo>
                      <a:pt x="30" y="71"/>
                      <a:pt x="28" y="69"/>
                      <a:pt x="27" y="65"/>
                    </a:cubicBezTo>
                    <a:cubicBezTo>
                      <a:pt x="19" y="66"/>
                      <a:pt x="19" y="66"/>
                      <a:pt x="19" y="66"/>
                    </a:cubicBezTo>
                    <a:cubicBezTo>
                      <a:pt x="20" y="69"/>
                      <a:pt x="21" y="72"/>
                      <a:pt x="24" y="74"/>
                    </a:cubicBezTo>
                    <a:cubicBezTo>
                      <a:pt x="26" y="77"/>
                      <a:pt x="30" y="78"/>
                      <a:pt x="34" y="78"/>
                    </a:cubicBezTo>
                    <a:cubicBezTo>
                      <a:pt x="38" y="78"/>
                      <a:pt x="42" y="77"/>
                      <a:pt x="45" y="74"/>
                    </a:cubicBezTo>
                    <a:cubicBezTo>
                      <a:pt x="47" y="72"/>
                      <a:pt x="48" y="69"/>
                      <a:pt x="48" y="66"/>
                    </a:cubicBezTo>
                    <a:cubicBezTo>
                      <a:pt x="48" y="61"/>
                      <a:pt x="46" y="58"/>
                      <a:pt x="41" y="57"/>
                    </a:cubicBezTo>
                    <a:cubicBezTo>
                      <a:pt x="45" y="55"/>
                      <a:pt x="47" y="52"/>
                      <a:pt x="47" y="48"/>
                    </a:cubicBezTo>
                    <a:cubicBezTo>
                      <a:pt x="47" y="45"/>
                      <a:pt x="46" y="42"/>
                      <a:pt x="44" y="40"/>
                    </a:cubicBezTo>
                    <a:cubicBezTo>
                      <a:pt x="41" y="39"/>
                      <a:pt x="38" y="38"/>
                      <a:pt x="34" y="38"/>
                    </a:cubicBezTo>
                    <a:close/>
                    <a:moveTo>
                      <a:pt x="66" y="38"/>
                    </a:moveTo>
                    <a:cubicBezTo>
                      <a:pt x="64" y="41"/>
                      <a:pt x="60" y="44"/>
                      <a:pt x="54" y="46"/>
                    </a:cubicBezTo>
                    <a:cubicBezTo>
                      <a:pt x="54" y="54"/>
                      <a:pt x="54" y="54"/>
                      <a:pt x="54" y="54"/>
                    </a:cubicBezTo>
                    <a:cubicBezTo>
                      <a:pt x="64" y="52"/>
                      <a:pt x="64" y="52"/>
                      <a:pt x="64" y="52"/>
                    </a:cubicBezTo>
                    <a:cubicBezTo>
                      <a:pt x="64" y="78"/>
                      <a:pt x="64" y="78"/>
                      <a:pt x="64" y="78"/>
                    </a:cubicBezTo>
                    <a:cubicBezTo>
                      <a:pt x="73" y="78"/>
                      <a:pt x="73" y="78"/>
                      <a:pt x="73" y="78"/>
                    </a:cubicBezTo>
                    <a:cubicBezTo>
                      <a:pt x="73" y="38"/>
                      <a:pt x="73" y="38"/>
                      <a:pt x="73" y="38"/>
                    </a:cubicBezTo>
                    <a:lnTo>
                      <a:pt x="66" y="38"/>
                    </a:lnTo>
                    <a:close/>
                  </a:path>
                </a:pathLst>
              </a:custGeom>
              <a:solidFill>
                <a:schemeClr val="bg1"/>
              </a:solidFill>
              <a:ln>
                <a:noFill/>
              </a:ln>
            </p:spPr>
            <p:txBody>
              <a:bodyPr vert="horz" wrap="square" lIns="91440" tIns="45720" rIns="91440" bIns="45720" numCol="1" anchor="t" anchorCtr="0" compatLnSpc="1"/>
              <a:lstStyle/>
              <a:p>
                <a:endParaRPr lang="zh-CN" altLang="en-US" sz="1350">
                  <a:solidFill>
                    <a:schemeClr val="bg1"/>
                  </a:solidFill>
                  <a:cs typeface="+mn-ea"/>
                  <a:sym typeface="+mn-lt"/>
                </a:endParaRPr>
              </a:p>
            </p:txBody>
          </p:sp>
        </p:grpSp>
        <p:grpSp>
          <p:nvGrpSpPr>
            <p:cNvPr id="9" name="组合 8"/>
            <p:cNvGrpSpPr/>
            <p:nvPr/>
          </p:nvGrpSpPr>
          <p:grpSpPr>
            <a:xfrm>
              <a:off x="3230919" y="4470399"/>
              <a:ext cx="809089" cy="809089"/>
              <a:chOff x="8777793" y="4599975"/>
              <a:chExt cx="914400" cy="914400"/>
            </a:xfrm>
            <a:grpFill/>
          </p:grpSpPr>
          <p:sp>
            <p:nvSpPr>
              <p:cNvPr id="15" name="圆角矩形 21"/>
              <p:cNvSpPr/>
              <p:nvPr/>
            </p:nvSpPr>
            <p:spPr>
              <a:xfrm>
                <a:off x="8777793" y="4599975"/>
                <a:ext cx="914400" cy="914400"/>
              </a:xfrm>
              <a:prstGeom prst="roundRect">
                <a:avLst>
                  <a:gd name="adj" fmla="val 6411"/>
                </a:avLst>
              </a:prstGeom>
              <a:solidFill>
                <a:schemeClr val="accent1"/>
              </a:solidFill>
              <a:ln>
                <a:noFill/>
              </a:ln>
              <a:effectLst/>
            </p:spPr>
            <p:txBody>
              <a:bodyPr tIns="540000"/>
              <a:lstStyle/>
              <a:p>
                <a:pPr algn="ctr"/>
                <a:endParaRPr lang="zh-CN" altLang="en-US" sz="4800">
                  <a:solidFill>
                    <a:schemeClr val="bg1"/>
                  </a:solidFill>
                  <a:cs typeface="+mn-ea"/>
                  <a:sym typeface="+mn-lt"/>
                </a:endParaRPr>
              </a:p>
            </p:txBody>
          </p:sp>
          <p:sp>
            <p:nvSpPr>
              <p:cNvPr id="16" name="Freeform 38"/>
              <p:cNvSpPr>
                <a:spLocks noChangeAspect="1" noEditPoints="1"/>
              </p:cNvSpPr>
              <p:nvPr/>
            </p:nvSpPr>
            <p:spPr bwMode="auto">
              <a:xfrm>
                <a:off x="9014502" y="4836685"/>
                <a:ext cx="440982" cy="440981"/>
              </a:xfrm>
              <a:custGeom>
                <a:avLst/>
                <a:gdLst>
                  <a:gd name="T0" fmla="*/ 66 w 108"/>
                  <a:gd name="T1" fmla="*/ 16 h 108"/>
                  <a:gd name="T2" fmla="*/ 80 w 108"/>
                  <a:gd name="T3" fmla="*/ 2 h 108"/>
                  <a:gd name="T4" fmla="*/ 35 w 108"/>
                  <a:gd name="T5" fmla="*/ 1 h 108"/>
                  <a:gd name="T6" fmla="*/ 35 w 108"/>
                  <a:gd name="T7" fmla="*/ 16 h 108"/>
                  <a:gd name="T8" fmla="*/ 35 w 108"/>
                  <a:gd name="T9" fmla="*/ 1 h 108"/>
                  <a:gd name="T10" fmla="*/ 23 w 108"/>
                  <a:gd name="T11" fmla="*/ 53 h 108"/>
                  <a:gd name="T12" fmla="*/ 33 w 108"/>
                  <a:gd name="T13" fmla="*/ 75 h 108"/>
                  <a:gd name="T14" fmla="*/ 39 w 108"/>
                  <a:gd name="T15" fmla="*/ 87 h 108"/>
                  <a:gd name="T16" fmla="*/ 67 w 108"/>
                  <a:gd name="T17" fmla="*/ 83 h 108"/>
                  <a:gd name="T18" fmla="*/ 78 w 108"/>
                  <a:gd name="T19" fmla="*/ 70 h 108"/>
                  <a:gd name="T20" fmla="*/ 53 w 108"/>
                  <a:gd name="T21" fmla="*/ 22 h 108"/>
                  <a:gd name="T22" fmla="*/ 103 w 108"/>
                  <a:gd name="T23" fmla="*/ 30 h 108"/>
                  <a:gd name="T24" fmla="*/ 93 w 108"/>
                  <a:gd name="T25" fmla="*/ 42 h 108"/>
                  <a:gd name="T26" fmla="*/ 103 w 108"/>
                  <a:gd name="T27" fmla="*/ 30 h 108"/>
                  <a:gd name="T28" fmla="*/ 57 w 108"/>
                  <a:gd name="T29" fmla="*/ 31 h 108"/>
                  <a:gd name="T30" fmla="*/ 35 w 108"/>
                  <a:gd name="T31" fmla="*/ 62 h 108"/>
                  <a:gd name="T32" fmla="*/ 44 w 108"/>
                  <a:gd name="T33" fmla="*/ 33 h 108"/>
                  <a:gd name="T34" fmla="*/ 3 w 108"/>
                  <a:gd name="T35" fmla="*/ 31 h 108"/>
                  <a:gd name="T36" fmla="*/ 16 w 108"/>
                  <a:gd name="T37" fmla="*/ 43 h 108"/>
                  <a:gd name="T38" fmla="*/ 3 w 108"/>
                  <a:gd name="T39" fmla="*/ 31 h 108"/>
                  <a:gd name="T40" fmla="*/ 90 w 108"/>
                  <a:gd name="T41" fmla="*/ 72 h 108"/>
                  <a:gd name="T42" fmla="*/ 108 w 108"/>
                  <a:gd name="T43" fmla="*/ 72 h 108"/>
                  <a:gd name="T44" fmla="*/ 16 w 108"/>
                  <a:gd name="T45" fmla="*/ 67 h 108"/>
                  <a:gd name="T46" fmla="*/ 6 w 108"/>
                  <a:gd name="T47" fmla="*/ 79 h 108"/>
                  <a:gd name="T48" fmla="*/ 16 w 108"/>
                  <a:gd name="T49" fmla="*/ 67 h 108"/>
                  <a:gd name="T50" fmla="*/ 39 w 108"/>
                  <a:gd name="T51" fmla="*/ 90 h 108"/>
                  <a:gd name="T52" fmla="*/ 67 w 108"/>
                  <a:gd name="T53" fmla="*/ 93 h 108"/>
                  <a:gd name="T54" fmla="*/ 67 w 108"/>
                  <a:gd name="T55" fmla="*/ 96 h 108"/>
                  <a:gd name="T56" fmla="*/ 39 w 108"/>
                  <a:gd name="T57" fmla="*/ 104 h 108"/>
                  <a:gd name="T58" fmla="*/ 45 w 108"/>
                  <a:gd name="T59" fmla="*/ 105 h 108"/>
                  <a:gd name="T60" fmla="*/ 59 w 108"/>
                  <a:gd name="T61" fmla="*/ 108 h 108"/>
                  <a:gd name="T62" fmla="*/ 62 w 108"/>
                  <a:gd name="T63" fmla="*/ 102 h 108"/>
                  <a:gd name="T64" fmla="*/ 67 w 108"/>
                  <a:gd name="T65" fmla="*/ 10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 h="108">
                    <a:moveTo>
                      <a:pt x="73" y="0"/>
                    </a:moveTo>
                    <a:cubicBezTo>
                      <a:pt x="66" y="16"/>
                      <a:pt x="66" y="16"/>
                      <a:pt x="66" y="16"/>
                    </a:cubicBezTo>
                    <a:cubicBezTo>
                      <a:pt x="69" y="16"/>
                      <a:pt x="71" y="17"/>
                      <a:pt x="73" y="18"/>
                    </a:cubicBezTo>
                    <a:cubicBezTo>
                      <a:pt x="80" y="2"/>
                      <a:pt x="80" y="2"/>
                      <a:pt x="80" y="2"/>
                    </a:cubicBezTo>
                    <a:lnTo>
                      <a:pt x="73" y="0"/>
                    </a:lnTo>
                    <a:close/>
                    <a:moveTo>
                      <a:pt x="35" y="1"/>
                    </a:moveTo>
                    <a:cubicBezTo>
                      <a:pt x="29" y="4"/>
                      <a:pt x="29" y="4"/>
                      <a:pt x="29" y="4"/>
                    </a:cubicBezTo>
                    <a:cubicBezTo>
                      <a:pt x="35" y="16"/>
                      <a:pt x="35" y="16"/>
                      <a:pt x="35" y="16"/>
                    </a:cubicBezTo>
                    <a:cubicBezTo>
                      <a:pt x="37" y="15"/>
                      <a:pt x="39" y="14"/>
                      <a:pt x="41" y="13"/>
                    </a:cubicBezTo>
                    <a:lnTo>
                      <a:pt x="35" y="1"/>
                    </a:lnTo>
                    <a:close/>
                    <a:moveTo>
                      <a:pt x="53" y="22"/>
                    </a:moveTo>
                    <a:cubicBezTo>
                      <a:pt x="37" y="22"/>
                      <a:pt x="23" y="36"/>
                      <a:pt x="23" y="53"/>
                    </a:cubicBezTo>
                    <a:cubicBezTo>
                      <a:pt x="23" y="59"/>
                      <a:pt x="25" y="65"/>
                      <a:pt x="29" y="70"/>
                    </a:cubicBezTo>
                    <a:cubicBezTo>
                      <a:pt x="30" y="72"/>
                      <a:pt x="31" y="73"/>
                      <a:pt x="33" y="75"/>
                    </a:cubicBezTo>
                    <a:cubicBezTo>
                      <a:pt x="36" y="78"/>
                      <a:pt x="39" y="80"/>
                      <a:pt x="40" y="84"/>
                    </a:cubicBezTo>
                    <a:cubicBezTo>
                      <a:pt x="39" y="87"/>
                      <a:pt x="39" y="87"/>
                      <a:pt x="39" y="87"/>
                    </a:cubicBezTo>
                    <a:cubicBezTo>
                      <a:pt x="67" y="87"/>
                      <a:pt x="67" y="87"/>
                      <a:pt x="67" y="87"/>
                    </a:cubicBezTo>
                    <a:cubicBezTo>
                      <a:pt x="67" y="83"/>
                      <a:pt x="67" y="83"/>
                      <a:pt x="67" y="83"/>
                    </a:cubicBezTo>
                    <a:cubicBezTo>
                      <a:pt x="69" y="80"/>
                      <a:pt x="70" y="79"/>
                      <a:pt x="74" y="74"/>
                    </a:cubicBezTo>
                    <a:cubicBezTo>
                      <a:pt x="75" y="73"/>
                      <a:pt x="77" y="72"/>
                      <a:pt x="78" y="70"/>
                    </a:cubicBezTo>
                    <a:cubicBezTo>
                      <a:pt x="81" y="65"/>
                      <a:pt x="83" y="59"/>
                      <a:pt x="83" y="53"/>
                    </a:cubicBezTo>
                    <a:cubicBezTo>
                      <a:pt x="83" y="36"/>
                      <a:pt x="70" y="22"/>
                      <a:pt x="53" y="22"/>
                    </a:cubicBezTo>
                    <a:cubicBezTo>
                      <a:pt x="53" y="22"/>
                      <a:pt x="53" y="22"/>
                      <a:pt x="53" y="22"/>
                    </a:cubicBezTo>
                    <a:close/>
                    <a:moveTo>
                      <a:pt x="103" y="30"/>
                    </a:moveTo>
                    <a:cubicBezTo>
                      <a:pt x="90" y="35"/>
                      <a:pt x="90" y="35"/>
                      <a:pt x="90" y="35"/>
                    </a:cubicBezTo>
                    <a:cubicBezTo>
                      <a:pt x="91" y="38"/>
                      <a:pt x="92" y="40"/>
                      <a:pt x="93" y="42"/>
                    </a:cubicBezTo>
                    <a:cubicBezTo>
                      <a:pt x="106" y="36"/>
                      <a:pt x="106" y="36"/>
                      <a:pt x="106" y="36"/>
                    </a:cubicBezTo>
                    <a:lnTo>
                      <a:pt x="103" y="30"/>
                    </a:lnTo>
                    <a:close/>
                    <a:moveTo>
                      <a:pt x="54" y="30"/>
                    </a:moveTo>
                    <a:cubicBezTo>
                      <a:pt x="55" y="30"/>
                      <a:pt x="56" y="30"/>
                      <a:pt x="57" y="31"/>
                    </a:cubicBezTo>
                    <a:cubicBezTo>
                      <a:pt x="51" y="34"/>
                      <a:pt x="46" y="38"/>
                      <a:pt x="42" y="44"/>
                    </a:cubicBezTo>
                    <a:cubicBezTo>
                      <a:pt x="38" y="49"/>
                      <a:pt x="36" y="56"/>
                      <a:pt x="35" y="62"/>
                    </a:cubicBezTo>
                    <a:cubicBezTo>
                      <a:pt x="32" y="56"/>
                      <a:pt x="32" y="49"/>
                      <a:pt x="35" y="42"/>
                    </a:cubicBezTo>
                    <a:cubicBezTo>
                      <a:pt x="37" y="39"/>
                      <a:pt x="40" y="35"/>
                      <a:pt x="44" y="33"/>
                    </a:cubicBezTo>
                    <a:cubicBezTo>
                      <a:pt x="47" y="31"/>
                      <a:pt x="51" y="31"/>
                      <a:pt x="54" y="30"/>
                    </a:cubicBezTo>
                    <a:close/>
                    <a:moveTo>
                      <a:pt x="3" y="31"/>
                    </a:moveTo>
                    <a:cubicBezTo>
                      <a:pt x="0" y="37"/>
                      <a:pt x="0" y="37"/>
                      <a:pt x="0" y="37"/>
                    </a:cubicBezTo>
                    <a:cubicBezTo>
                      <a:pt x="16" y="43"/>
                      <a:pt x="16" y="43"/>
                      <a:pt x="16" y="43"/>
                    </a:cubicBezTo>
                    <a:cubicBezTo>
                      <a:pt x="16" y="40"/>
                      <a:pt x="17" y="38"/>
                      <a:pt x="18" y="36"/>
                    </a:cubicBezTo>
                    <a:cubicBezTo>
                      <a:pt x="3" y="31"/>
                      <a:pt x="3" y="31"/>
                      <a:pt x="3" y="31"/>
                    </a:cubicBezTo>
                    <a:close/>
                    <a:moveTo>
                      <a:pt x="93" y="66"/>
                    </a:moveTo>
                    <a:cubicBezTo>
                      <a:pt x="92" y="68"/>
                      <a:pt x="91" y="70"/>
                      <a:pt x="90" y="72"/>
                    </a:cubicBezTo>
                    <a:cubicBezTo>
                      <a:pt x="105" y="78"/>
                      <a:pt x="105" y="78"/>
                      <a:pt x="105" y="78"/>
                    </a:cubicBezTo>
                    <a:cubicBezTo>
                      <a:pt x="108" y="72"/>
                      <a:pt x="108" y="72"/>
                      <a:pt x="108" y="72"/>
                    </a:cubicBezTo>
                    <a:lnTo>
                      <a:pt x="93" y="66"/>
                    </a:lnTo>
                    <a:close/>
                    <a:moveTo>
                      <a:pt x="16" y="67"/>
                    </a:moveTo>
                    <a:cubicBezTo>
                      <a:pt x="3" y="72"/>
                      <a:pt x="3" y="72"/>
                      <a:pt x="3" y="72"/>
                    </a:cubicBezTo>
                    <a:cubicBezTo>
                      <a:pt x="6" y="79"/>
                      <a:pt x="6" y="79"/>
                      <a:pt x="6" y="79"/>
                    </a:cubicBezTo>
                    <a:cubicBezTo>
                      <a:pt x="19" y="74"/>
                      <a:pt x="19" y="74"/>
                      <a:pt x="19" y="74"/>
                    </a:cubicBezTo>
                    <a:cubicBezTo>
                      <a:pt x="18" y="72"/>
                      <a:pt x="17" y="69"/>
                      <a:pt x="16" y="67"/>
                    </a:cubicBezTo>
                    <a:close/>
                    <a:moveTo>
                      <a:pt x="67" y="87"/>
                    </a:moveTo>
                    <a:cubicBezTo>
                      <a:pt x="39" y="90"/>
                      <a:pt x="39" y="90"/>
                      <a:pt x="39" y="90"/>
                    </a:cubicBezTo>
                    <a:cubicBezTo>
                      <a:pt x="39" y="96"/>
                      <a:pt x="39" y="96"/>
                      <a:pt x="39" y="96"/>
                    </a:cubicBezTo>
                    <a:cubicBezTo>
                      <a:pt x="67" y="93"/>
                      <a:pt x="67" y="93"/>
                      <a:pt x="67" y="93"/>
                    </a:cubicBezTo>
                    <a:lnTo>
                      <a:pt x="67" y="87"/>
                    </a:lnTo>
                    <a:close/>
                    <a:moveTo>
                      <a:pt x="67" y="96"/>
                    </a:moveTo>
                    <a:cubicBezTo>
                      <a:pt x="39" y="99"/>
                      <a:pt x="39" y="99"/>
                      <a:pt x="39" y="99"/>
                    </a:cubicBezTo>
                    <a:cubicBezTo>
                      <a:pt x="39" y="104"/>
                      <a:pt x="39" y="104"/>
                      <a:pt x="39" y="104"/>
                    </a:cubicBezTo>
                    <a:cubicBezTo>
                      <a:pt x="45" y="104"/>
                      <a:pt x="45" y="104"/>
                      <a:pt x="45" y="104"/>
                    </a:cubicBezTo>
                    <a:cubicBezTo>
                      <a:pt x="45" y="105"/>
                      <a:pt x="45" y="105"/>
                      <a:pt x="45" y="105"/>
                    </a:cubicBezTo>
                    <a:cubicBezTo>
                      <a:pt x="45" y="107"/>
                      <a:pt x="46" y="108"/>
                      <a:pt x="48" y="108"/>
                    </a:cubicBezTo>
                    <a:cubicBezTo>
                      <a:pt x="59" y="108"/>
                      <a:pt x="59" y="108"/>
                      <a:pt x="59" y="108"/>
                    </a:cubicBezTo>
                    <a:cubicBezTo>
                      <a:pt x="60" y="108"/>
                      <a:pt x="62" y="107"/>
                      <a:pt x="62" y="105"/>
                    </a:cubicBezTo>
                    <a:cubicBezTo>
                      <a:pt x="62" y="102"/>
                      <a:pt x="62" y="102"/>
                      <a:pt x="62" y="102"/>
                    </a:cubicBezTo>
                    <a:cubicBezTo>
                      <a:pt x="62" y="102"/>
                      <a:pt x="61" y="102"/>
                      <a:pt x="61" y="102"/>
                    </a:cubicBezTo>
                    <a:cubicBezTo>
                      <a:pt x="67" y="101"/>
                      <a:pt x="67" y="101"/>
                      <a:pt x="67" y="101"/>
                    </a:cubicBezTo>
                    <a:cubicBezTo>
                      <a:pt x="67" y="96"/>
                      <a:pt x="67" y="96"/>
                      <a:pt x="67" y="96"/>
                    </a:cubicBezTo>
                    <a:close/>
                  </a:path>
                </a:pathLst>
              </a:custGeom>
              <a:solidFill>
                <a:schemeClr val="bg1"/>
              </a:solidFill>
              <a:ln>
                <a:noFill/>
              </a:ln>
            </p:spPr>
            <p:txBody>
              <a:bodyPr vert="horz" wrap="square" lIns="91440" tIns="45720" rIns="91440" bIns="45720" numCol="1" anchor="t" anchorCtr="0" compatLnSpc="1"/>
              <a:lstStyle/>
              <a:p>
                <a:endParaRPr lang="zh-CN" altLang="en-US" sz="1350">
                  <a:solidFill>
                    <a:schemeClr val="bg1"/>
                  </a:solidFill>
                  <a:cs typeface="+mn-ea"/>
                  <a:sym typeface="+mn-lt"/>
                </a:endParaRPr>
              </a:p>
            </p:txBody>
          </p:sp>
        </p:grpSp>
        <p:grpSp>
          <p:nvGrpSpPr>
            <p:cNvPr id="10" name="组合 9"/>
            <p:cNvGrpSpPr/>
            <p:nvPr/>
          </p:nvGrpSpPr>
          <p:grpSpPr>
            <a:xfrm>
              <a:off x="4321165" y="4470399"/>
              <a:ext cx="809089" cy="809089"/>
              <a:chOff x="9868039" y="4599975"/>
              <a:chExt cx="914400" cy="914400"/>
            </a:xfrm>
            <a:grpFill/>
          </p:grpSpPr>
          <p:sp>
            <p:nvSpPr>
              <p:cNvPr id="11" name="圆角矩形 22"/>
              <p:cNvSpPr/>
              <p:nvPr/>
            </p:nvSpPr>
            <p:spPr>
              <a:xfrm>
                <a:off x="9868039" y="4599975"/>
                <a:ext cx="914400" cy="914400"/>
              </a:xfrm>
              <a:prstGeom prst="roundRect">
                <a:avLst>
                  <a:gd name="adj" fmla="val 6411"/>
                </a:avLst>
              </a:prstGeom>
              <a:solidFill>
                <a:schemeClr val="accent1"/>
              </a:solidFill>
              <a:ln>
                <a:noFill/>
              </a:ln>
              <a:effectLst/>
            </p:spPr>
            <p:txBody>
              <a:bodyPr tIns="540000"/>
              <a:lstStyle/>
              <a:p>
                <a:pPr algn="ctr"/>
                <a:endParaRPr lang="zh-CN" altLang="en-US" sz="4800">
                  <a:solidFill>
                    <a:schemeClr val="bg1"/>
                  </a:solidFill>
                  <a:cs typeface="+mn-ea"/>
                  <a:sym typeface="+mn-lt"/>
                </a:endParaRPr>
              </a:p>
            </p:txBody>
          </p:sp>
          <p:sp>
            <p:nvSpPr>
              <p:cNvPr id="14" name="Freeform 36"/>
              <p:cNvSpPr>
                <a:spLocks noEditPoints="1"/>
              </p:cNvSpPr>
              <p:nvPr/>
            </p:nvSpPr>
            <p:spPr bwMode="auto">
              <a:xfrm>
                <a:off x="10125701" y="4906615"/>
                <a:ext cx="399076" cy="301120"/>
              </a:xfrm>
              <a:custGeom>
                <a:avLst/>
                <a:gdLst>
                  <a:gd name="T0" fmla="*/ 90 w 117"/>
                  <a:gd name="T1" fmla="*/ 3 h 89"/>
                  <a:gd name="T2" fmla="*/ 92 w 117"/>
                  <a:gd name="T3" fmla="*/ 16 h 89"/>
                  <a:gd name="T4" fmla="*/ 98 w 117"/>
                  <a:gd name="T5" fmla="*/ 2 h 89"/>
                  <a:gd name="T6" fmla="*/ 115 w 117"/>
                  <a:gd name="T7" fmla="*/ 19 h 89"/>
                  <a:gd name="T8" fmla="*/ 101 w 117"/>
                  <a:gd name="T9" fmla="*/ 25 h 89"/>
                  <a:gd name="T10" fmla="*/ 114 w 117"/>
                  <a:gd name="T11" fmla="*/ 27 h 89"/>
                  <a:gd name="T12" fmla="*/ 73 w 117"/>
                  <a:gd name="T13" fmla="*/ 5 h 89"/>
                  <a:gd name="T14" fmla="*/ 65 w 117"/>
                  <a:gd name="T15" fmla="*/ 10 h 89"/>
                  <a:gd name="T16" fmla="*/ 66 w 117"/>
                  <a:gd name="T17" fmla="*/ 18 h 89"/>
                  <a:gd name="T18" fmla="*/ 50 w 117"/>
                  <a:gd name="T19" fmla="*/ 51 h 89"/>
                  <a:gd name="T20" fmla="*/ 85 w 117"/>
                  <a:gd name="T21" fmla="*/ 65 h 89"/>
                  <a:gd name="T22" fmla="*/ 100 w 117"/>
                  <a:gd name="T23" fmla="*/ 52 h 89"/>
                  <a:gd name="T24" fmla="*/ 112 w 117"/>
                  <a:gd name="T25" fmla="*/ 47 h 89"/>
                  <a:gd name="T26" fmla="*/ 73 w 117"/>
                  <a:gd name="T27" fmla="*/ 5 h 89"/>
                  <a:gd name="T28" fmla="*/ 81 w 117"/>
                  <a:gd name="T29" fmla="*/ 50 h 89"/>
                  <a:gd name="T30" fmla="*/ 65 w 117"/>
                  <a:gd name="T31" fmla="*/ 38 h 89"/>
                  <a:gd name="T32" fmla="*/ 81 w 117"/>
                  <a:gd name="T33" fmla="*/ 50 h 89"/>
                  <a:gd name="T34" fmla="*/ 74 w 117"/>
                  <a:gd name="T35" fmla="*/ 53 h 89"/>
                  <a:gd name="T36" fmla="*/ 62 w 117"/>
                  <a:gd name="T37" fmla="*/ 46 h 89"/>
                  <a:gd name="T38" fmla="*/ 34 w 117"/>
                  <a:gd name="T39" fmla="*/ 29 h 89"/>
                  <a:gd name="T40" fmla="*/ 11 w 117"/>
                  <a:gd name="T41" fmla="*/ 29 h 89"/>
                  <a:gd name="T42" fmla="*/ 3 w 117"/>
                  <a:gd name="T43" fmla="*/ 36 h 89"/>
                  <a:gd name="T44" fmla="*/ 9 w 117"/>
                  <a:gd name="T45" fmla="*/ 43 h 89"/>
                  <a:gd name="T46" fmla="*/ 17 w 117"/>
                  <a:gd name="T47" fmla="*/ 36 h 89"/>
                  <a:gd name="T48" fmla="*/ 28 w 117"/>
                  <a:gd name="T49" fmla="*/ 36 h 89"/>
                  <a:gd name="T50" fmla="*/ 30 w 117"/>
                  <a:gd name="T51" fmla="*/ 46 h 89"/>
                  <a:gd name="T52" fmla="*/ 16 w 117"/>
                  <a:gd name="T53" fmla="*/ 59 h 89"/>
                  <a:gd name="T54" fmla="*/ 10 w 117"/>
                  <a:gd name="T55" fmla="*/ 75 h 89"/>
                  <a:gd name="T56" fmla="*/ 29 w 117"/>
                  <a:gd name="T57" fmla="*/ 89 h 89"/>
                  <a:gd name="T58" fmla="*/ 40 w 117"/>
                  <a:gd name="T59" fmla="*/ 83 h 89"/>
                  <a:gd name="T60" fmla="*/ 55 w 117"/>
                  <a:gd name="T61" fmla="*/ 74 h 89"/>
                  <a:gd name="T62" fmla="*/ 47 w 117"/>
                  <a:gd name="T63" fmla="*/ 53 h 89"/>
                  <a:gd name="T64" fmla="*/ 44 w 117"/>
                  <a:gd name="T65" fmla="*/ 67 h 89"/>
                  <a:gd name="T66" fmla="*/ 33 w 117"/>
                  <a:gd name="T67" fmla="*/ 77 h 89"/>
                  <a:gd name="T68" fmla="*/ 22 w 117"/>
                  <a:gd name="T69" fmla="*/ 78 h 89"/>
                  <a:gd name="T70" fmla="*/ 20 w 117"/>
                  <a:gd name="T71" fmla="*/ 68 h 89"/>
                  <a:gd name="T72" fmla="*/ 34 w 117"/>
                  <a:gd name="T73" fmla="*/ 55 h 89"/>
                  <a:gd name="T74" fmla="*/ 40 w 117"/>
                  <a:gd name="T75" fmla="*/ 39 h 89"/>
                  <a:gd name="T76" fmla="*/ 34 w 117"/>
                  <a:gd name="T77" fmla="*/ 2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7" h="89">
                    <a:moveTo>
                      <a:pt x="98" y="2"/>
                    </a:moveTo>
                    <a:cubicBezTo>
                      <a:pt x="96" y="1"/>
                      <a:pt x="93" y="0"/>
                      <a:pt x="90" y="3"/>
                    </a:cubicBezTo>
                    <a:cubicBezTo>
                      <a:pt x="84" y="9"/>
                      <a:pt x="84" y="9"/>
                      <a:pt x="84" y="9"/>
                    </a:cubicBezTo>
                    <a:cubicBezTo>
                      <a:pt x="92" y="16"/>
                      <a:pt x="92" y="16"/>
                      <a:pt x="92" y="16"/>
                    </a:cubicBezTo>
                    <a:cubicBezTo>
                      <a:pt x="98" y="10"/>
                      <a:pt x="98" y="10"/>
                      <a:pt x="98" y="10"/>
                    </a:cubicBezTo>
                    <a:cubicBezTo>
                      <a:pt x="101" y="7"/>
                      <a:pt x="100" y="4"/>
                      <a:pt x="98" y="2"/>
                    </a:cubicBezTo>
                    <a:cubicBezTo>
                      <a:pt x="98" y="2"/>
                      <a:pt x="98" y="2"/>
                      <a:pt x="98" y="2"/>
                    </a:cubicBezTo>
                    <a:close/>
                    <a:moveTo>
                      <a:pt x="115" y="19"/>
                    </a:moveTo>
                    <a:cubicBezTo>
                      <a:pt x="113" y="17"/>
                      <a:pt x="109" y="17"/>
                      <a:pt x="106" y="20"/>
                    </a:cubicBezTo>
                    <a:cubicBezTo>
                      <a:pt x="101" y="25"/>
                      <a:pt x="101" y="25"/>
                      <a:pt x="101" y="25"/>
                    </a:cubicBezTo>
                    <a:cubicBezTo>
                      <a:pt x="108" y="33"/>
                      <a:pt x="108" y="33"/>
                      <a:pt x="108" y="33"/>
                    </a:cubicBezTo>
                    <a:cubicBezTo>
                      <a:pt x="114" y="27"/>
                      <a:pt x="114" y="27"/>
                      <a:pt x="114" y="27"/>
                    </a:cubicBezTo>
                    <a:cubicBezTo>
                      <a:pt x="117" y="24"/>
                      <a:pt x="117" y="21"/>
                      <a:pt x="115" y="19"/>
                    </a:cubicBezTo>
                    <a:close/>
                    <a:moveTo>
                      <a:pt x="73" y="5"/>
                    </a:moveTo>
                    <a:cubicBezTo>
                      <a:pt x="72" y="4"/>
                      <a:pt x="70" y="5"/>
                      <a:pt x="70" y="5"/>
                    </a:cubicBezTo>
                    <a:cubicBezTo>
                      <a:pt x="65" y="10"/>
                      <a:pt x="65" y="10"/>
                      <a:pt x="65" y="10"/>
                    </a:cubicBezTo>
                    <a:cubicBezTo>
                      <a:pt x="63" y="12"/>
                      <a:pt x="63" y="15"/>
                      <a:pt x="65" y="17"/>
                    </a:cubicBezTo>
                    <a:cubicBezTo>
                      <a:pt x="66" y="18"/>
                      <a:pt x="66" y="18"/>
                      <a:pt x="66" y="18"/>
                    </a:cubicBezTo>
                    <a:cubicBezTo>
                      <a:pt x="52" y="32"/>
                      <a:pt x="52" y="32"/>
                      <a:pt x="52" y="32"/>
                    </a:cubicBezTo>
                    <a:cubicBezTo>
                      <a:pt x="46" y="38"/>
                      <a:pt x="47" y="48"/>
                      <a:pt x="50" y="51"/>
                    </a:cubicBezTo>
                    <a:cubicBezTo>
                      <a:pt x="66" y="67"/>
                      <a:pt x="66" y="67"/>
                      <a:pt x="66" y="67"/>
                    </a:cubicBezTo>
                    <a:cubicBezTo>
                      <a:pt x="69" y="70"/>
                      <a:pt x="79" y="71"/>
                      <a:pt x="85" y="65"/>
                    </a:cubicBezTo>
                    <a:cubicBezTo>
                      <a:pt x="99" y="51"/>
                      <a:pt x="99" y="51"/>
                      <a:pt x="99" y="51"/>
                    </a:cubicBezTo>
                    <a:cubicBezTo>
                      <a:pt x="100" y="52"/>
                      <a:pt x="100" y="52"/>
                      <a:pt x="100" y="52"/>
                    </a:cubicBezTo>
                    <a:cubicBezTo>
                      <a:pt x="102" y="54"/>
                      <a:pt x="105" y="54"/>
                      <a:pt x="107" y="52"/>
                    </a:cubicBezTo>
                    <a:cubicBezTo>
                      <a:pt x="112" y="47"/>
                      <a:pt x="112" y="47"/>
                      <a:pt x="112" y="47"/>
                    </a:cubicBezTo>
                    <a:cubicBezTo>
                      <a:pt x="113" y="46"/>
                      <a:pt x="113" y="45"/>
                      <a:pt x="112" y="44"/>
                    </a:cubicBezTo>
                    <a:cubicBezTo>
                      <a:pt x="73" y="5"/>
                      <a:pt x="73" y="5"/>
                      <a:pt x="73" y="5"/>
                    </a:cubicBezTo>
                    <a:cubicBezTo>
                      <a:pt x="73" y="5"/>
                      <a:pt x="73" y="5"/>
                      <a:pt x="73" y="5"/>
                    </a:cubicBezTo>
                    <a:close/>
                    <a:moveTo>
                      <a:pt x="81" y="50"/>
                    </a:moveTo>
                    <a:cubicBezTo>
                      <a:pt x="83" y="52"/>
                      <a:pt x="81" y="55"/>
                      <a:pt x="79" y="52"/>
                    </a:cubicBezTo>
                    <a:cubicBezTo>
                      <a:pt x="65" y="38"/>
                      <a:pt x="65" y="38"/>
                      <a:pt x="65" y="38"/>
                    </a:cubicBezTo>
                    <a:cubicBezTo>
                      <a:pt x="63" y="36"/>
                      <a:pt x="65" y="34"/>
                      <a:pt x="67" y="36"/>
                    </a:cubicBezTo>
                    <a:lnTo>
                      <a:pt x="81" y="50"/>
                    </a:lnTo>
                    <a:close/>
                    <a:moveTo>
                      <a:pt x="64" y="44"/>
                    </a:moveTo>
                    <a:cubicBezTo>
                      <a:pt x="74" y="53"/>
                      <a:pt x="74" y="53"/>
                      <a:pt x="74" y="53"/>
                    </a:cubicBezTo>
                    <a:cubicBezTo>
                      <a:pt x="75" y="55"/>
                      <a:pt x="73" y="58"/>
                      <a:pt x="71" y="56"/>
                    </a:cubicBezTo>
                    <a:cubicBezTo>
                      <a:pt x="62" y="46"/>
                      <a:pt x="62" y="46"/>
                      <a:pt x="62" y="46"/>
                    </a:cubicBezTo>
                    <a:cubicBezTo>
                      <a:pt x="60" y="45"/>
                      <a:pt x="62" y="41"/>
                      <a:pt x="64" y="44"/>
                    </a:cubicBezTo>
                    <a:close/>
                    <a:moveTo>
                      <a:pt x="34" y="29"/>
                    </a:moveTo>
                    <a:cubicBezTo>
                      <a:pt x="31" y="26"/>
                      <a:pt x="27" y="25"/>
                      <a:pt x="22" y="25"/>
                    </a:cubicBezTo>
                    <a:cubicBezTo>
                      <a:pt x="18" y="25"/>
                      <a:pt x="14" y="26"/>
                      <a:pt x="11" y="29"/>
                    </a:cubicBezTo>
                    <a:cubicBezTo>
                      <a:pt x="11" y="29"/>
                      <a:pt x="11" y="29"/>
                      <a:pt x="11" y="29"/>
                    </a:cubicBezTo>
                    <a:cubicBezTo>
                      <a:pt x="3" y="36"/>
                      <a:pt x="3" y="36"/>
                      <a:pt x="3" y="36"/>
                    </a:cubicBezTo>
                    <a:cubicBezTo>
                      <a:pt x="1" y="37"/>
                      <a:pt x="0" y="40"/>
                      <a:pt x="2" y="42"/>
                    </a:cubicBezTo>
                    <a:cubicBezTo>
                      <a:pt x="4" y="44"/>
                      <a:pt x="7" y="44"/>
                      <a:pt x="9" y="43"/>
                    </a:cubicBezTo>
                    <a:cubicBezTo>
                      <a:pt x="17" y="36"/>
                      <a:pt x="17" y="36"/>
                      <a:pt x="17" y="36"/>
                    </a:cubicBezTo>
                    <a:cubicBezTo>
                      <a:pt x="17" y="36"/>
                      <a:pt x="17" y="36"/>
                      <a:pt x="17" y="36"/>
                    </a:cubicBezTo>
                    <a:cubicBezTo>
                      <a:pt x="18" y="34"/>
                      <a:pt x="20" y="34"/>
                      <a:pt x="22" y="34"/>
                    </a:cubicBezTo>
                    <a:cubicBezTo>
                      <a:pt x="24" y="34"/>
                      <a:pt x="27" y="34"/>
                      <a:pt x="28" y="36"/>
                    </a:cubicBezTo>
                    <a:cubicBezTo>
                      <a:pt x="29" y="37"/>
                      <a:pt x="30" y="39"/>
                      <a:pt x="31" y="40"/>
                    </a:cubicBezTo>
                    <a:cubicBezTo>
                      <a:pt x="31" y="42"/>
                      <a:pt x="31" y="44"/>
                      <a:pt x="30" y="46"/>
                    </a:cubicBezTo>
                    <a:cubicBezTo>
                      <a:pt x="30" y="45"/>
                      <a:pt x="29" y="47"/>
                      <a:pt x="27" y="48"/>
                    </a:cubicBezTo>
                    <a:cubicBezTo>
                      <a:pt x="16" y="59"/>
                      <a:pt x="16" y="59"/>
                      <a:pt x="16" y="59"/>
                    </a:cubicBezTo>
                    <a:cubicBezTo>
                      <a:pt x="15" y="60"/>
                      <a:pt x="14" y="61"/>
                      <a:pt x="13" y="63"/>
                    </a:cubicBezTo>
                    <a:cubicBezTo>
                      <a:pt x="11" y="66"/>
                      <a:pt x="10" y="71"/>
                      <a:pt x="10" y="75"/>
                    </a:cubicBezTo>
                    <a:cubicBezTo>
                      <a:pt x="11" y="79"/>
                      <a:pt x="14" y="83"/>
                      <a:pt x="17" y="86"/>
                    </a:cubicBezTo>
                    <a:cubicBezTo>
                      <a:pt x="21" y="88"/>
                      <a:pt x="25" y="89"/>
                      <a:pt x="29" y="89"/>
                    </a:cubicBezTo>
                    <a:cubicBezTo>
                      <a:pt x="34" y="88"/>
                      <a:pt x="37" y="86"/>
                      <a:pt x="40" y="83"/>
                    </a:cubicBezTo>
                    <a:cubicBezTo>
                      <a:pt x="40" y="83"/>
                      <a:pt x="40" y="83"/>
                      <a:pt x="40" y="83"/>
                    </a:cubicBezTo>
                    <a:cubicBezTo>
                      <a:pt x="50" y="73"/>
                      <a:pt x="50" y="73"/>
                      <a:pt x="50" y="73"/>
                    </a:cubicBezTo>
                    <a:cubicBezTo>
                      <a:pt x="52" y="74"/>
                      <a:pt x="53" y="74"/>
                      <a:pt x="55" y="74"/>
                    </a:cubicBezTo>
                    <a:cubicBezTo>
                      <a:pt x="59" y="74"/>
                      <a:pt x="62" y="72"/>
                      <a:pt x="64" y="70"/>
                    </a:cubicBezTo>
                    <a:cubicBezTo>
                      <a:pt x="47" y="53"/>
                      <a:pt x="47" y="53"/>
                      <a:pt x="47" y="53"/>
                    </a:cubicBezTo>
                    <a:cubicBezTo>
                      <a:pt x="44" y="55"/>
                      <a:pt x="43" y="58"/>
                      <a:pt x="43" y="62"/>
                    </a:cubicBezTo>
                    <a:cubicBezTo>
                      <a:pt x="43" y="64"/>
                      <a:pt x="43" y="65"/>
                      <a:pt x="44" y="67"/>
                    </a:cubicBezTo>
                    <a:cubicBezTo>
                      <a:pt x="34" y="76"/>
                      <a:pt x="34" y="76"/>
                      <a:pt x="34" y="76"/>
                    </a:cubicBezTo>
                    <a:cubicBezTo>
                      <a:pt x="34" y="77"/>
                      <a:pt x="34" y="77"/>
                      <a:pt x="33" y="77"/>
                    </a:cubicBezTo>
                    <a:cubicBezTo>
                      <a:pt x="32" y="79"/>
                      <a:pt x="30" y="80"/>
                      <a:pt x="28" y="80"/>
                    </a:cubicBezTo>
                    <a:cubicBezTo>
                      <a:pt x="26" y="80"/>
                      <a:pt x="24" y="80"/>
                      <a:pt x="22" y="78"/>
                    </a:cubicBezTo>
                    <a:cubicBezTo>
                      <a:pt x="21" y="77"/>
                      <a:pt x="20" y="75"/>
                      <a:pt x="19" y="73"/>
                    </a:cubicBezTo>
                    <a:cubicBezTo>
                      <a:pt x="19" y="72"/>
                      <a:pt x="19" y="69"/>
                      <a:pt x="20" y="68"/>
                    </a:cubicBezTo>
                    <a:cubicBezTo>
                      <a:pt x="20" y="68"/>
                      <a:pt x="22" y="66"/>
                      <a:pt x="23" y="65"/>
                    </a:cubicBezTo>
                    <a:cubicBezTo>
                      <a:pt x="34" y="55"/>
                      <a:pt x="34" y="55"/>
                      <a:pt x="34" y="55"/>
                    </a:cubicBezTo>
                    <a:cubicBezTo>
                      <a:pt x="35" y="53"/>
                      <a:pt x="36" y="52"/>
                      <a:pt x="37" y="50"/>
                    </a:cubicBezTo>
                    <a:cubicBezTo>
                      <a:pt x="39" y="47"/>
                      <a:pt x="40" y="43"/>
                      <a:pt x="40" y="39"/>
                    </a:cubicBezTo>
                    <a:cubicBezTo>
                      <a:pt x="39" y="35"/>
                      <a:pt x="37" y="32"/>
                      <a:pt x="34" y="29"/>
                    </a:cubicBezTo>
                    <a:cubicBezTo>
                      <a:pt x="34" y="29"/>
                      <a:pt x="34" y="29"/>
                      <a:pt x="34" y="29"/>
                    </a:cubicBezTo>
                    <a:close/>
                  </a:path>
                </a:pathLst>
              </a:custGeom>
              <a:solidFill>
                <a:schemeClr val="bg1"/>
              </a:solidFill>
              <a:ln>
                <a:noFill/>
              </a:ln>
            </p:spPr>
            <p:txBody>
              <a:bodyPr vert="horz" wrap="square" lIns="91440" tIns="45720" rIns="91440" bIns="45720" numCol="1" anchor="t" anchorCtr="0" compatLnSpc="1"/>
              <a:lstStyle/>
              <a:p>
                <a:endParaRPr lang="zh-CN" altLang="en-US" sz="1350">
                  <a:solidFill>
                    <a:schemeClr val="bg1"/>
                  </a:solidFill>
                  <a:cs typeface="+mn-ea"/>
                  <a:sym typeface="+mn-lt"/>
                </a:endParaRPr>
              </a:p>
            </p:txBody>
          </p:sp>
        </p:grpSp>
      </p:grpSp>
      <p:graphicFrame>
        <p:nvGraphicFramePr>
          <p:cNvPr id="21" name="图表 20"/>
          <p:cNvGraphicFramePr/>
          <p:nvPr/>
        </p:nvGraphicFramePr>
        <p:xfrm>
          <a:off x="439510" y="1313331"/>
          <a:ext cx="5859368" cy="4307537"/>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flipH="1">
            <a:off x="725714" y="534356"/>
            <a:ext cx="5022390" cy="349776"/>
          </a:xfrm>
          <a:prstGeom prst="rect">
            <a:avLst/>
          </a:prstGeom>
        </p:spPr>
        <p:txBody>
          <a:bodyPr wrap="square">
            <a:spAutoFit/>
          </a:bodyPr>
          <a:lstStyle/>
          <a:p>
            <a:pPr lvl="0">
              <a:lnSpc>
                <a:spcPct val="130000"/>
              </a:lnSpc>
              <a:defRPr/>
            </a:pPr>
            <a:r>
              <a:rPr lang="en-US" altLang="zh-CN" sz="1400" dirty="0">
                <a:solidFill>
                  <a:srgbClr val="303030"/>
                </a:solidFill>
                <a:cs typeface="+mn-ea"/>
                <a:sym typeface="+mn-lt"/>
              </a:rPr>
              <a:t>Please add your title text here, and then fill in the text</a:t>
            </a:r>
            <a:endParaRPr kumimoji="0" lang="en-US" sz="1400" b="0" i="0" u="none" strike="noStrike" kern="1200" cap="none" spc="0" normalizeH="0" baseline="0" noProof="0" dirty="0">
              <a:ln>
                <a:noFill/>
              </a:ln>
              <a:solidFill>
                <a:srgbClr val="303030"/>
              </a:solidFill>
              <a:effectLst/>
              <a:uLnTx/>
              <a:uFillTx/>
              <a:cs typeface="+mn-ea"/>
              <a:sym typeface="+mn-lt"/>
            </a:endParaRPr>
          </a:p>
        </p:txBody>
      </p:sp>
      <p:sp>
        <p:nvSpPr>
          <p:cNvPr id="13" name="文本框 12"/>
          <p:cNvSpPr txBox="1"/>
          <p:nvPr/>
        </p:nvSpPr>
        <p:spPr>
          <a:xfrm flipH="1">
            <a:off x="725715" y="180520"/>
            <a:ext cx="3224213" cy="461665"/>
          </a:xfrm>
          <a:prstGeom prst="rect">
            <a:avLst/>
          </a:prstGeom>
          <a:noFill/>
        </p:spPr>
        <p:txBody>
          <a:bodyPr wrap="square" rtlCol="0">
            <a:spAutoFit/>
          </a:bodyPr>
          <a:lstStyle/>
          <a:p>
            <a:pPr lvl="0">
              <a:defRPr/>
            </a:pPr>
            <a:r>
              <a:rPr lang="zh-CN" altLang="en-US" sz="2400" b="1" dirty="0">
                <a:solidFill>
                  <a:schemeClr val="accent1"/>
                </a:solidFill>
                <a:cs typeface="+mn-ea"/>
                <a:sym typeface="+mn-lt"/>
              </a:rPr>
              <a:t>工作数据分析</a:t>
            </a:r>
            <a:endParaRPr kumimoji="0" lang="zh-CN" altLang="en-US" sz="2400" b="1" i="0" u="none" strike="noStrike" kern="1200" cap="none" spc="0" normalizeH="0" baseline="0" noProof="0" dirty="0">
              <a:ln>
                <a:noFill/>
              </a:ln>
              <a:solidFill>
                <a:schemeClr val="accent1"/>
              </a:solidFill>
              <a:effectLst/>
              <a:uLnTx/>
              <a:uFillTx/>
              <a:cs typeface="+mn-ea"/>
              <a:sym typeface="+mn-lt"/>
            </a:endParaRPr>
          </a:p>
        </p:txBody>
      </p:sp>
      <p:graphicFrame>
        <p:nvGraphicFramePr>
          <p:cNvPr id="4" name="图表 3"/>
          <p:cNvGraphicFramePr/>
          <p:nvPr/>
        </p:nvGraphicFramePr>
        <p:xfrm>
          <a:off x="958181" y="1752861"/>
          <a:ext cx="5079929" cy="3891871"/>
        </p:xfrm>
        <a:graphic>
          <a:graphicData uri="http://schemas.openxmlformats.org/drawingml/2006/chart">
            <c:chart xmlns:c="http://schemas.openxmlformats.org/drawingml/2006/chart" xmlns:r="http://schemas.openxmlformats.org/officeDocument/2006/relationships" r:id="rId1"/>
          </a:graphicData>
        </a:graphic>
      </p:graphicFrame>
      <p:grpSp>
        <p:nvGrpSpPr>
          <p:cNvPr id="5" name="组合 4"/>
          <p:cNvGrpSpPr/>
          <p:nvPr/>
        </p:nvGrpSpPr>
        <p:grpSpPr>
          <a:xfrm>
            <a:off x="3018549" y="3012241"/>
            <a:ext cx="918452" cy="903628"/>
            <a:chOff x="6382674" y="2319122"/>
            <a:chExt cx="326126" cy="386616"/>
          </a:xfrm>
          <a:solidFill>
            <a:schemeClr val="accent1"/>
          </a:solidFill>
        </p:grpSpPr>
        <p:sp>
          <p:nvSpPr>
            <p:cNvPr id="6" name="Freeform 142"/>
            <p:cNvSpPr/>
            <p:nvPr/>
          </p:nvSpPr>
          <p:spPr bwMode="auto">
            <a:xfrm>
              <a:off x="6397140" y="2547936"/>
              <a:ext cx="21040" cy="117037"/>
            </a:xfrm>
            <a:custGeom>
              <a:avLst/>
              <a:gdLst>
                <a:gd name="T0" fmla="*/ 2 w 4"/>
                <a:gd name="T1" fmla="*/ 23 h 23"/>
                <a:gd name="T2" fmla="*/ 4 w 4"/>
                <a:gd name="T3" fmla="*/ 21 h 23"/>
                <a:gd name="T4" fmla="*/ 4 w 4"/>
                <a:gd name="T5" fmla="*/ 2 h 23"/>
                <a:gd name="T6" fmla="*/ 2 w 4"/>
                <a:gd name="T7" fmla="*/ 0 h 23"/>
                <a:gd name="T8" fmla="*/ 0 w 4"/>
                <a:gd name="T9" fmla="*/ 2 h 23"/>
                <a:gd name="T10" fmla="*/ 0 w 4"/>
                <a:gd name="T11" fmla="*/ 21 h 23"/>
                <a:gd name="T12" fmla="*/ 2 w 4"/>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4" h="23">
                  <a:moveTo>
                    <a:pt x="2" y="23"/>
                  </a:moveTo>
                  <a:cubicBezTo>
                    <a:pt x="4" y="23"/>
                    <a:pt x="4" y="22"/>
                    <a:pt x="4" y="21"/>
                  </a:cubicBezTo>
                  <a:cubicBezTo>
                    <a:pt x="4" y="2"/>
                    <a:pt x="4" y="2"/>
                    <a:pt x="4" y="2"/>
                  </a:cubicBezTo>
                  <a:cubicBezTo>
                    <a:pt x="4" y="1"/>
                    <a:pt x="4" y="0"/>
                    <a:pt x="2" y="0"/>
                  </a:cubicBezTo>
                  <a:cubicBezTo>
                    <a:pt x="1" y="0"/>
                    <a:pt x="0" y="1"/>
                    <a:pt x="0" y="2"/>
                  </a:cubicBezTo>
                  <a:cubicBezTo>
                    <a:pt x="0" y="21"/>
                    <a:pt x="0" y="21"/>
                    <a:pt x="0" y="21"/>
                  </a:cubicBezTo>
                  <a:cubicBezTo>
                    <a:pt x="0" y="22"/>
                    <a:pt x="1" y="23"/>
                    <a:pt x="2"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sym typeface="+mn-lt"/>
              </a:endParaRPr>
            </a:p>
          </p:txBody>
        </p:sp>
        <p:sp>
          <p:nvSpPr>
            <p:cNvPr id="7" name="Freeform 143"/>
            <p:cNvSpPr/>
            <p:nvPr/>
          </p:nvSpPr>
          <p:spPr bwMode="auto">
            <a:xfrm>
              <a:off x="6483931" y="2482185"/>
              <a:ext cx="21040" cy="182788"/>
            </a:xfrm>
            <a:custGeom>
              <a:avLst/>
              <a:gdLst>
                <a:gd name="T0" fmla="*/ 4 w 4"/>
                <a:gd name="T1" fmla="*/ 34 h 36"/>
                <a:gd name="T2" fmla="*/ 4 w 4"/>
                <a:gd name="T3" fmla="*/ 2 h 36"/>
                <a:gd name="T4" fmla="*/ 2 w 4"/>
                <a:gd name="T5" fmla="*/ 0 h 36"/>
                <a:gd name="T6" fmla="*/ 0 w 4"/>
                <a:gd name="T7" fmla="*/ 2 h 36"/>
                <a:gd name="T8" fmla="*/ 0 w 4"/>
                <a:gd name="T9" fmla="*/ 34 h 36"/>
                <a:gd name="T10" fmla="*/ 2 w 4"/>
                <a:gd name="T11" fmla="*/ 36 h 36"/>
                <a:gd name="T12" fmla="*/ 4 w 4"/>
                <a:gd name="T13" fmla="*/ 34 h 36"/>
              </a:gdLst>
              <a:ahLst/>
              <a:cxnLst>
                <a:cxn ang="0">
                  <a:pos x="T0" y="T1"/>
                </a:cxn>
                <a:cxn ang="0">
                  <a:pos x="T2" y="T3"/>
                </a:cxn>
                <a:cxn ang="0">
                  <a:pos x="T4" y="T5"/>
                </a:cxn>
                <a:cxn ang="0">
                  <a:pos x="T6" y="T7"/>
                </a:cxn>
                <a:cxn ang="0">
                  <a:pos x="T8" y="T9"/>
                </a:cxn>
                <a:cxn ang="0">
                  <a:pos x="T10" y="T11"/>
                </a:cxn>
                <a:cxn ang="0">
                  <a:pos x="T12" y="T13"/>
                </a:cxn>
              </a:cxnLst>
              <a:rect l="0" t="0" r="r" b="b"/>
              <a:pathLst>
                <a:path w="4" h="36">
                  <a:moveTo>
                    <a:pt x="4" y="34"/>
                  </a:moveTo>
                  <a:cubicBezTo>
                    <a:pt x="4" y="2"/>
                    <a:pt x="4" y="2"/>
                    <a:pt x="4" y="2"/>
                  </a:cubicBezTo>
                  <a:cubicBezTo>
                    <a:pt x="4" y="1"/>
                    <a:pt x="3" y="0"/>
                    <a:pt x="2" y="0"/>
                  </a:cubicBezTo>
                  <a:cubicBezTo>
                    <a:pt x="1" y="0"/>
                    <a:pt x="0" y="1"/>
                    <a:pt x="0" y="2"/>
                  </a:cubicBezTo>
                  <a:cubicBezTo>
                    <a:pt x="0" y="34"/>
                    <a:pt x="0" y="34"/>
                    <a:pt x="0" y="34"/>
                  </a:cubicBezTo>
                  <a:cubicBezTo>
                    <a:pt x="0" y="35"/>
                    <a:pt x="1" y="36"/>
                    <a:pt x="2" y="36"/>
                  </a:cubicBezTo>
                  <a:cubicBezTo>
                    <a:pt x="3" y="36"/>
                    <a:pt x="4" y="35"/>
                    <a:pt x="4"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sym typeface="+mn-lt"/>
              </a:endParaRPr>
            </a:p>
          </p:txBody>
        </p:sp>
        <p:sp>
          <p:nvSpPr>
            <p:cNvPr id="8" name="Freeform 144"/>
            <p:cNvSpPr/>
            <p:nvPr/>
          </p:nvSpPr>
          <p:spPr bwMode="auto">
            <a:xfrm>
              <a:off x="6565462" y="2547936"/>
              <a:ext cx="21040" cy="117037"/>
            </a:xfrm>
            <a:custGeom>
              <a:avLst/>
              <a:gdLst>
                <a:gd name="T0" fmla="*/ 4 w 4"/>
                <a:gd name="T1" fmla="*/ 21 h 23"/>
                <a:gd name="T2" fmla="*/ 4 w 4"/>
                <a:gd name="T3" fmla="*/ 2 h 23"/>
                <a:gd name="T4" fmla="*/ 2 w 4"/>
                <a:gd name="T5" fmla="*/ 0 h 23"/>
                <a:gd name="T6" fmla="*/ 0 w 4"/>
                <a:gd name="T7" fmla="*/ 2 h 23"/>
                <a:gd name="T8" fmla="*/ 0 w 4"/>
                <a:gd name="T9" fmla="*/ 21 h 23"/>
                <a:gd name="T10" fmla="*/ 2 w 4"/>
                <a:gd name="T11" fmla="*/ 23 h 23"/>
                <a:gd name="T12" fmla="*/ 4 w 4"/>
                <a:gd name="T13" fmla="*/ 21 h 23"/>
              </a:gdLst>
              <a:ahLst/>
              <a:cxnLst>
                <a:cxn ang="0">
                  <a:pos x="T0" y="T1"/>
                </a:cxn>
                <a:cxn ang="0">
                  <a:pos x="T2" y="T3"/>
                </a:cxn>
                <a:cxn ang="0">
                  <a:pos x="T4" y="T5"/>
                </a:cxn>
                <a:cxn ang="0">
                  <a:pos x="T6" y="T7"/>
                </a:cxn>
                <a:cxn ang="0">
                  <a:pos x="T8" y="T9"/>
                </a:cxn>
                <a:cxn ang="0">
                  <a:pos x="T10" y="T11"/>
                </a:cxn>
                <a:cxn ang="0">
                  <a:pos x="T12" y="T13"/>
                </a:cxn>
              </a:cxnLst>
              <a:rect l="0" t="0" r="r" b="b"/>
              <a:pathLst>
                <a:path w="4" h="23">
                  <a:moveTo>
                    <a:pt x="4" y="21"/>
                  </a:moveTo>
                  <a:cubicBezTo>
                    <a:pt x="4" y="2"/>
                    <a:pt x="4" y="2"/>
                    <a:pt x="4" y="2"/>
                  </a:cubicBezTo>
                  <a:cubicBezTo>
                    <a:pt x="4" y="1"/>
                    <a:pt x="3" y="0"/>
                    <a:pt x="2" y="0"/>
                  </a:cubicBezTo>
                  <a:cubicBezTo>
                    <a:pt x="1" y="0"/>
                    <a:pt x="0" y="1"/>
                    <a:pt x="0" y="2"/>
                  </a:cubicBezTo>
                  <a:cubicBezTo>
                    <a:pt x="0" y="21"/>
                    <a:pt x="0" y="21"/>
                    <a:pt x="0" y="21"/>
                  </a:cubicBezTo>
                  <a:cubicBezTo>
                    <a:pt x="0" y="22"/>
                    <a:pt x="1" y="23"/>
                    <a:pt x="2" y="23"/>
                  </a:cubicBezTo>
                  <a:cubicBezTo>
                    <a:pt x="3" y="23"/>
                    <a:pt x="4" y="22"/>
                    <a:pt x="4"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sym typeface="+mn-lt"/>
              </a:endParaRPr>
            </a:p>
          </p:txBody>
        </p:sp>
        <p:sp>
          <p:nvSpPr>
            <p:cNvPr id="9" name="Freeform 145"/>
            <p:cNvSpPr/>
            <p:nvPr/>
          </p:nvSpPr>
          <p:spPr bwMode="auto">
            <a:xfrm>
              <a:off x="6648308" y="2420379"/>
              <a:ext cx="19726" cy="244594"/>
            </a:xfrm>
            <a:custGeom>
              <a:avLst/>
              <a:gdLst>
                <a:gd name="T0" fmla="*/ 4 w 4"/>
                <a:gd name="T1" fmla="*/ 46 h 48"/>
                <a:gd name="T2" fmla="*/ 4 w 4"/>
                <a:gd name="T3" fmla="*/ 2 h 48"/>
                <a:gd name="T4" fmla="*/ 2 w 4"/>
                <a:gd name="T5" fmla="*/ 0 h 48"/>
                <a:gd name="T6" fmla="*/ 0 w 4"/>
                <a:gd name="T7" fmla="*/ 2 h 48"/>
                <a:gd name="T8" fmla="*/ 0 w 4"/>
                <a:gd name="T9" fmla="*/ 46 h 48"/>
                <a:gd name="T10" fmla="*/ 2 w 4"/>
                <a:gd name="T11" fmla="*/ 48 h 48"/>
                <a:gd name="T12" fmla="*/ 4 w 4"/>
                <a:gd name="T13" fmla="*/ 46 h 48"/>
              </a:gdLst>
              <a:ahLst/>
              <a:cxnLst>
                <a:cxn ang="0">
                  <a:pos x="T0" y="T1"/>
                </a:cxn>
                <a:cxn ang="0">
                  <a:pos x="T2" y="T3"/>
                </a:cxn>
                <a:cxn ang="0">
                  <a:pos x="T4" y="T5"/>
                </a:cxn>
                <a:cxn ang="0">
                  <a:pos x="T6" y="T7"/>
                </a:cxn>
                <a:cxn ang="0">
                  <a:pos x="T8" y="T9"/>
                </a:cxn>
                <a:cxn ang="0">
                  <a:pos x="T10" y="T11"/>
                </a:cxn>
                <a:cxn ang="0">
                  <a:pos x="T12" y="T13"/>
                </a:cxn>
              </a:cxnLst>
              <a:rect l="0" t="0" r="r" b="b"/>
              <a:pathLst>
                <a:path w="4" h="48">
                  <a:moveTo>
                    <a:pt x="4" y="46"/>
                  </a:moveTo>
                  <a:cubicBezTo>
                    <a:pt x="4" y="2"/>
                    <a:pt x="4" y="2"/>
                    <a:pt x="4" y="2"/>
                  </a:cubicBezTo>
                  <a:cubicBezTo>
                    <a:pt x="4" y="1"/>
                    <a:pt x="3" y="0"/>
                    <a:pt x="2" y="0"/>
                  </a:cubicBezTo>
                  <a:cubicBezTo>
                    <a:pt x="1" y="0"/>
                    <a:pt x="0" y="1"/>
                    <a:pt x="0" y="2"/>
                  </a:cubicBezTo>
                  <a:cubicBezTo>
                    <a:pt x="0" y="46"/>
                    <a:pt x="0" y="46"/>
                    <a:pt x="0" y="46"/>
                  </a:cubicBezTo>
                  <a:cubicBezTo>
                    <a:pt x="0" y="47"/>
                    <a:pt x="1" y="48"/>
                    <a:pt x="2" y="48"/>
                  </a:cubicBezTo>
                  <a:cubicBezTo>
                    <a:pt x="3" y="48"/>
                    <a:pt x="4" y="47"/>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sym typeface="+mn-lt"/>
              </a:endParaRPr>
            </a:p>
          </p:txBody>
        </p:sp>
        <p:sp>
          <p:nvSpPr>
            <p:cNvPr id="10" name="Freeform 146"/>
            <p:cNvSpPr/>
            <p:nvPr/>
          </p:nvSpPr>
          <p:spPr bwMode="auto">
            <a:xfrm>
              <a:off x="6397140" y="2319122"/>
              <a:ext cx="311660" cy="188048"/>
            </a:xfrm>
            <a:custGeom>
              <a:avLst/>
              <a:gdLst>
                <a:gd name="T0" fmla="*/ 58 w 61"/>
                <a:gd name="T1" fmla="*/ 2 h 37"/>
                <a:gd name="T2" fmla="*/ 58 w 61"/>
                <a:gd name="T3" fmla="*/ 2 h 37"/>
                <a:gd name="T4" fmla="*/ 58 w 61"/>
                <a:gd name="T5" fmla="*/ 2 h 37"/>
                <a:gd name="T6" fmla="*/ 58 w 61"/>
                <a:gd name="T7" fmla="*/ 2 h 37"/>
                <a:gd name="T8" fmla="*/ 57 w 61"/>
                <a:gd name="T9" fmla="*/ 1 h 37"/>
                <a:gd name="T10" fmla="*/ 57 w 61"/>
                <a:gd name="T11" fmla="*/ 1 h 37"/>
                <a:gd name="T12" fmla="*/ 57 w 61"/>
                <a:gd name="T13" fmla="*/ 1 h 37"/>
                <a:gd name="T14" fmla="*/ 57 w 61"/>
                <a:gd name="T15" fmla="*/ 1 h 37"/>
                <a:gd name="T16" fmla="*/ 56 w 61"/>
                <a:gd name="T17" fmla="*/ 1 h 37"/>
                <a:gd name="T18" fmla="*/ 56 w 61"/>
                <a:gd name="T19" fmla="*/ 0 h 37"/>
                <a:gd name="T20" fmla="*/ 56 w 61"/>
                <a:gd name="T21" fmla="*/ 0 h 37"/>
                <a:gd name="T22" fmla="*/ 55 w 61"/>
                <a:gd name="T23" fmla="*/ 0 h 37"/>
                <a:gd name="T24" fmla="*/ 55 w 61"/>
                <a:gd name="T25" fmla="*/ 0 h 37"/>
                <a:gd name="T26" fmla="*/ 43 w 61"/>
                <a:gd name="T27" fmla="*/ 3 h 37"/>
                <a:gd name="T28" fmla="*/ 42 w 61"/>
                <a:gd name="T29" fmla="*/ 6 h 37"/>
                <a:gd name="T30" fmla="*/ 44 w 61"/>
                <a:gd name="T31" fmla="*/ 7 h 37"/>
                <a:gd name="T32" fmla="*/ 51 w 61"/>
                <a:gd name="T33" fmla="*/ 6 h 37"/>
                <a:gd name="T34" fmla="*/ 34 w 61"/>
                <a:gd name="T35" fmla="*/ 32 h 37"/>
                <a:gd name="T36" fmla="*/ 20 w 61"/>
                <a:gd name="T37" fmla="*/ 20 h 37"/>
                <a:gd name="T38" fmla="*/ 20 w 61"/>
                <a:gd name="T39" fmla="*/ 20 h 37"/>
                <a:gd name="T40" fmla="*/ 19 w 61"/>
                <a:gd name="T41" fmla="*/ 20 h 37"/>
                <a:gd name="T42" fmla="*/ 19 w 61"/>
                <a:gd name="T43" fmla="*/ 20 h 37"/>
                <a:gd name="T44" fmla="*/ 19 w 61"/>
                <a:gd name="T45" fmla="*/ 20 h 37"/>
                <a:gd name="T46" fmla="*/ 18 w 61"/>
                <a:gd name="T47" fmla="*/ 20 h 37"/>
                <a:gd name="T48" fmla="*/ 18 w 61"/>
                <a:gd name="T49" fmla="*/ 20 h 37"/>
                <a:gd name="T50" fmla="*/ 18 w 61"/>
                <a:gd name="T51" fmla="*/ 20 h 37"/>
                <a:gd name="T52" fmla="*/ 17 w 61"/>
                <a:gd name="T53" fmla="*/ 20 h 37"/>
                <a:gd name="T54" fmla="*/ 1 w 61"/>
                <a:gd name="T55" fmla="*/ 33 h 37"/>
                <a:gd name="T56" fmla="*/ 1 w 61"/>
                <a:gd name="T57" fmla="*/ 36 h 37"/>
                <a:gd name="T58" fmla="*/ 2 w 61"/>
                <a:gd name="T59" fmla="*/ 37 h 37"/>
                <a:gd name="T60" fmla="*/ 4 w 61"/>
                <a:gd name="T61" fmla="*/ 36 h 37"/>
                <a:gd name="T62" fmla="*/ 19 w 61"/>
                <a:gd name="T63" fmla="*/ 24 h 37"/>
                <a:gd name="T64" fmla="*/ 34 w 61"/>
                <a:gd name="T65" fmla="*/ 36 h 37"/>
                <a:gd name="T66" fmla="*/ 34 w 61"/>
                <a:gd name="T67" fmla="*/ 36 h 37"/>
                <a:gd name="T68" fmla="*/ 34 w 61"/>
                <a:gd name="T69" fmla="*/ 36 h 37"/>
                <a:gd name="T70" fmla="*/ 35 w 61"/>
                <a:gd name="T71" fmla="*/ 37 h 37"/>
                <a:gd name="T72" fmla="*/ 36 w 61"/>
                <a:gd name="T73" fmla="*/ 37 h 37"/>
                <a:gd name="T74" fmla="*/ 36 w 61"/>
                <a:gd name="T75" fmla="*/ 36 h 37"/>
                <a:gd name="T76" fmla="*/ 37 w 61"/>
                <a:gd name="T77" fmla="*/ 36 h 37"/>
                <a:gd name="T78" fmla="*/ 37 w 61"/>
                <a:gd name="T79" fmla="*/ 36 h 37"/>
                <a:gd name="T80" fmla="*/ 37 w 61"/>
                <a:gd name="T81" fmla="*/ 36 h 37"/>
                <a:gd name="T82" fmla="*/ 55 w 61"/>
                <a:gd name="T83" fmla="*/ 7 h 37"/>
                <a:gd name="T84" fmla="*/ 57 w 61"/>
                <a:gd name="T85" fmla="*/ 15 h 37"/>
                <a:gd name="T86" fmla="*/ 59 w 61"/>
                <a:gd name="T87" fmla="*/ 16 h 37"/>
                <a:gd name="T88" fmla="*/ 59 w 61"/>
                <a:gd name="T89" fmla="*/ 16 h 37"/>
                <a:gd name="T90" fmla="*/ 61 w 61"/>
                <a:gd name="T91" fmla="*/ 14 h 37"/>
                <a:gd name="T92" fmla="*/ 58 w 61"/>
                <a:gd name="T93"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 h="37">
                  <a:moveTo>
                    <a:pt x="58" y="2"/>
                  </a:moveTo>
                  <a:cubicBezTo>
                    <a:pt x="58" y="2"/>
                    <a:pt x="58" y="2"/>
                    <a:pt x="58" y="2"/>
                  </a:cubicBezTo>
                  <a:cubicBezTo>
                    <a:pt x="58" y="2"/>
                    <a:pt x="58" y="2"/>
                    <a:pt x="58" y="2"/>
                  </a:cubicBezTo>
                  <a:cubicBezTo>
                    <a:pt x="58" y="2"/>
                    <a:pt x="58" y="2"/>
                    <a:pt x="58" y="2"/>
                  </a:cubicBezTo>
                  <a:cubicBezTo>
                    <a:pt x="57" y="2"/>
                    <a:pt x="57" y="1"/>
                    <a:pt x="57" y="1"/>
                  </a:cubicBezTo>
                  <a:cubicBezTo>
                    <a:pt x="57" y="1"/>
                    <a:pt x="57" y="1"/>
                    <a:pt x="57" y="1"/>
                  </a:cubicBezTo>
                  <a:cubicBezTo>
                    <a:pt x="57" y="1"/>
                    <a:pt x="57" y="1"/>
                    <a:pt x="57" y="1"/>
                  </a:cubicBezTo>
                  <a:cubicBezTo>
                    <a:pt x="57" y="1"/>
                    <a:pt x="57" y="1"/>
                    <a:pt x="57" y="1"/>
                  </a:cubicBezTo>
                  <a:cubicBezTo>
                    <a:pt x="57" y="1"/>
                    <a:pt x="57" y="1"/>
                    <a:pt x="56" y="1"/>
                  </a:cubicBezTo>
                  <a:cubicBezTo>
                    <a:pt x="56" y="1"/>
                    <a:pt x="56" y="0"/>
                    <a:pt x="56" y="0"/>
                  </a:cubicBezTo>
                  <a:cubicBezTo>
                    <a:pt x="56" y="0"/>
                    <a:pt x="56" y="0"/>
                    <a:pt x="56" y="0"/>
                  </a:cubicBezTo>
                  <a:cubicBezTo>
                    <a:pt x="56" y="0"/>
                    <a:pt x="55" y="0"/>
                    <a:pt x="55" y="0"/>
                  </a:cubicBezTo>
                  <a:cubicBezTo>
                    <a:pt x="55" y="0"/>
                    <a:pt x="55" y="0"/>
                    <a:pt x="55" y="0"/>
                  </a:cubicBezTo>
                  <a:cubicBezTo>
                    <a:pt x="43" y="3"/>
                    <a:pt x="43" y="3"/>
                    <a:pt x="43" y="3"/>
                  </a:cubicBezTo>
                  <a:cubicBezTo>
                    <a:pt x="42" y="4"/>
                    <a:pt x="42" y="5"/>
                    <a:pt x="42" y="6"/>
                  </a:cubicBezTo>
                  <a:cubicBezTo>
                    <a:pt x="42" y="7"/>
                    <a:pt x="43" y="8"/>
                    <a:pt x="44" y="7"/>
                  </a:cubicBezTo>
                  <a:cubicBezTo>
                    <a:pt x="51" y="6"/>
                    <a:pt x="51" y="6"/>
                    <a:pt x="51" y="6"/>
                  </a:cubicBezTo>
                  <a:cubicBezTo>
                    <a:pt x="34" y="32"/>
                    <a:pt x="34" y="32"/>
                    <a:pt x="34" y="32"/>
                  </a:cubicBezTo>
                  <a:cubicBezTo>
                    <a:pt x="20" y="20"/>
                    <a:pt x="20" y="20"/>
                    <a:pt x="20" y="20"/>
                  </a:cubicBezTo>
                  <a:cubicBezTo>
                    <a:pt x="20" y="20"/>
                    <a:pt x="20" y="20"/>
                    <a:pt x="20" y="20"/>
                  </a:cubicBezTo>
                  <a:cubicBezTo>
                    <a:pt x="20" y="20"/>
                    <a:pt x="20" y="20"/>
                    <a:pt x="19" y="20"/>
                  </a:cubicBezTo>
                  <a:cubicBezTo>
                    <a:pt x="19" y="20"/>
                    <a:pt x="19" y="20"/>
                    <a:pt x="19" y="20"/>
                  </a:cubicBezTo>
                  <a:cubicBezTo>
                    <a:pt x="19" y="20"/>
                    <a:pt x="19" y="20"/>
                    <a:pt x="19" y="20"/>
                  </a:cubicBezTo>
                  <a:cubicBezTo>
                    <a:pt x="19" y="20"/>
                    <a:pt x="18" y="20"/>
                    <a:pt x="18" y="20"/>
                  </a:cubicBezTo>
                  <a:cubicBezTo>
                    <a:pt x="18" y="20"/>
                    <a:pt x="18" y="20"/>
                    <a:pt x="18" y="20"/>
                  </a:cubicBezTo>
                  <a:cubicBezTo>
                    <a:pt x="18" y="20"/>
                    <a:pt x="18" y="20"/>
                    <a:pt x="18" y="20"/>
                  </a:cubicBezTo>
                  <a:cubicBezTo>
                    <a:pt x="18" y="20"/>
                    <a:pt x="18" y="20"/>
                    <a:pt x="17" y="20"/>
                  </a:cubicBezTo>
                  <a:cubicBezTo>
                    <a:pt x="1" y="33"/>
                    <a:pt x="1" y="33"/>
                    <a:pt x="1" y="33"/>
                  </a:cubicBezTo>
                  <a:cubicBezTo>
                    <a:pt x="0" y="34"/>
                    <a:pt x="0" y="35"/>
                    <a:pt x="1" y="36"/>
                  </a:cubicBezTo>
                  <a:cubicBezTo>
                    <a:pt x="1" y="36"/>
                    <a:pt x="2" y="37"/>
                    <a:pt x="2" y="37"/>
                  </a:cubicBezTo>
                  <a:cubicBezTo>
                    <a:pt x="3" y="37"/>
                    <a:pt x="3" y="37"/>
                    <a:pt x="4" y="36"/>
                  </a:cubicBezTo>
                  <a:cubicBezTo>
                    <a:pt x="19" y="24"/>
                    <a:pt x="19" y="24"/>
                    <a:pt x="19" y="24"/>
                  </a:cubicBezTo>
                  <a:cubicBezTo>
                    <a:pt x="34" y="36"/>
                    <a:pt x="34" y="36"/>
                    <a:pt x="34" y="36"/>
                  </a:cubicBezTo>
                  <a:cubicBezTo>
                    <a:pt x="34" y="36"/>
                    <a:pt x="34" y="36"/>
                    <a:pt x="34" y="36"/>
                  </a:cubicBezTo>
                  <a:cubicBezTo>
                    <a:pt x="34" y="36"/>
                    <a:pt x="34" y="36"/>
                    <a:pt x="34" y="36"/>
                  </a:cubicBezTo>
                  <a:cubicBezTo>
                    <a:pt x="34" y="37"/>
                    <a:pt x="35" y="37"/>
                    <a:pt x="35" y="37"/>
                  </a:cubicBezTo>
                  <a:cubicBezTo>
                    <a:pt x="35" y="37"/>
                    <a:pt x="36" y="37"/>
                    <a:pt x="36" y="37"/>
                  </a:cubicBezTo>
                  <a:cubicBezTo>
                    <a:pt x="36" y="36"/>
                    <a:pt x="36" y="36"/>
                    <a:pt x="36" y="36"/>
                  </a:cubicBezTo>
                  <a:cubicBezTo>
                    <a:pt x="36" y="36"/>
                    <a:pt x="36" y="36"/>
                    <a:pt x="37" y="36"/>
                  </a:cubicBezTo>
                  <a:cubicBezTo>
                    <a:pt x="37" y="36"/>
                    <a:pt x="37" y="36"/>
                    <a:pt x="37" y="36"/>
                  </a:cubicBezTo>
                  <a:cubicBezTo>
                    <a:pt x="37" y="36"/>
                    <a:pt x="37" y="36"/>
                    <a:pt x="37" y="36"/>
                  </a:cubicBezTo>
                  <a:cubicBezTo>
                    <a:pt x="55" y="7"/>
                    <a:pt x="55" y="7"/>
                    <a:pt x="55" y="7"/>
                  </a:cubicBezTo>
                  <a:cubicBezTo>
                    <a:pt x="57" y="15"/>
                    <a:pt x="57" y="15"/>
                    <a:pt x="57" y="15"/>
                  </a:cubicBezTo>
                  <a:cubicBezTo>
                    <a:pt x="57" y="16"/>
                    <a:pt x="58" y="16"/>
                    <a:pt x="59" y="16"/>
                  </a:cubicBezTo>
                  <a:cubicBezTo>
                    <a:pt x="59" y="16"/>
                    <a:pt x="59" y="16"/>
                    <a:pt x="59" y="16"/>
                  </a:cubicBezTo>
                  <a:cubicBezTo>
                    <a:pt x="60" y="16"/>
                    <a:pt x="61" y="15"/>
                    <a:pt x="61" y="14"/>
                  </a:cubicBezTo>
                  <a:lnTo>
                    <a:pt x="5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sym typeface="+mn-lt"/>
              </a:endParaRPr>
            </a:p>
          </p:txBody>
        </p:sp>
        <p:sp>
          <p:nvSpPr>
            <p:cNvPr id="11" name="Freeform 147"/>
            <p:cNvSpPr/>
            <p:nvPr/>
          </p:nvSpPr>
          <p:spPr bwMode="auto">
            <a:xfrm>
              <a:off x="6382674" y="2684698"/>
              <a:ext cx="301140" cy="21040"/>
            </a:xfrm>
            <a:custGeom>
              <a:avLst/>
              <a:gdLst>
                <a:gd name="T0" fmla="*/ 57 w 59"/>
                <a:gd name="T1" fmla="*/ 0 h 4"/>
                <a:gd name="T2" fmla="*/ 2 w 59"/>
                <a:gd name="T3" fmla="*/ 0 h 4"/>
                <a:gd name="T4" fmla="*/ 0 w 59"/>
                <a:gd name="T5" fmla="*/ 2 h 4"/>
                <a:gd name="T6" fmla="*/ 2 w 59"/>
                <a:gd name="T7" fmla="*/ 4 h 4"/>
                <a:gd name="T8" fmla="*/ 57 w 59"/>
                <a:gd name="T9" fmla="*/ 4 h 4"/>
                <a:gd name="T10" fmla="*/ 59 w 59"/>
                <a:gd name="T11" fmla="*/ 2 h 4"/>
                <a:gd name="T12" fmla="*/ 57 w 5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9" h="4">
                  <a:moveTo>
                    <a:pt x="57" y="0"/>
                  </a:moveTo>
                  <a:cubicBezTo>
                    <a:pt x="2" y="0"/>
                    <a:pt x="2" y="0"/>
                    <a:pt x="2" y="0"/>
                  </a:cubicBezTo>
                  <a:cubicBezTo>
                    <a:pt x="1" y="0"/>
                    <a:pt x="0" y="1"/>
                    <a:pt x="0" y="2"/>
                  </a:cubicBezTo>
                  <a:cubicBezTo>
                    <a:pt x="0" y="3"/>
                    <a:pt x="1" y="4"/>
                    <a:pt x="2" y="4"/>
                  </a:cubicBezTo>
                  <a:cubicBezTo>
                    <a:pt x="57" y="4"/>
                    <a:pt x="57" y="4"/>
                    <a:pt x="57" y="4"/>
                  </a:cubicBezTo>
                  <a:cubicBezTo>
                    <a:pt x="59" y="4"/>
                    <a:pt x="59" y="3"/>
                    <a:pt x="59" y="2"/>
                  </a:cubicBezTo>
                  <a:cubicBezTo>
                    <a:pt x="59" y="1"/>
                    <a:pt x="59" y="0"/>
                    <a:pt x="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sym typeface="+mn-lt"/>
              </a:endParaRPr>
            </a:p>
          </p:txBody>
        </p:sp>
      </p:grpSp>
      <p:sp>
        <p:nvSpPr>
          <p:cNvPr id="14" name="矩形 13"/>
          <p:cNvSpPr/>
          <p:nvPr/>
        </p:nvSpPr>
        <p:spPr>
          <a:xfrm>
            <a:off x="7454424" y="2362577"/>
            <a:ext cx="3480276" cy="462242"/>
          </a:xfrm>
          <a:prstGeom prst="rect">
            <a:avLst/>
          </a:prstGeom>
        </p:spPr>
        <p:txBody>
          <a:bodyPr wrap="square" lIns="0" tIns="0" rIns="0" bIns="0">
            <a:spAutoFit/>
          </a:bodyPr>
          <a:lstStyle/>
          <a:p>
            <a:pPr>
              <a:lnSpc>
                <a:spcPct val="130000"/>
              </a:lnSpc>
            </a:pPr>
            <a:r>
              <a:rPr lang="en-US" altLang="zh-CN" sz="1200" dirty="0">
                <a:solidFill>
                  <a:schemeClr val="tx1">
                    <a:lumMod val="75000"/>
                    <a:lumOff val="25000"/>
                  </a:schemeClr>
                </a:solidFill>
                <a:cs typeface="+mn-ea"/>
                <a:sym typeface="+mn-lt"/>
              </a:rPr>
              <a:t>Please add your title text here, and then fill in the text. Please add your title text here.</a:t>
            </a:r>
            <a:endParaRPr lang="zh-CN" altLang="en-US" sz="1200" dirty="0">
              <a:solidFill>
                <a:schemeClr val="tx1">
                  <a:lumMod val="75000"/>
                  <a:lumOff val="25000"/>
                </a:schemeClr>
              </a:solidFill>
              <a:cs typeface="+mn-ea"/>
              <a:sym typeface="+mn-lt"/>
            </a:endParaRPr>
          </a:p>
        </p:txBody>
      </p:sp>
      <p:sp>
        <p:nvSpPr>
          <p:cNvPr id="15" name="文本框 14"/>
          <p:cNvSpPr txBox="1"/>
          <p:nvPr/>
        </p:nvSpPr>
        <p:spPr>
          <a:xfrm>
            <a:off x="7454425" y="2024022"/>
            <a:ext cx="1873163" cy="246221"/>
          </a:xfrm>
          <a:prstGeom prst="rect">
            <a:avLst/>
          </a:prstGeom>
          <a:noFill/>
        </p:spPr>
        <p:txBody>
          <a:bodyPr wrap="square" lIns="0" tIns="0" rIns="0" bIns="0" rtlCol="0">
            <a:spAutoFit/>
          </a:bodyPr>
          <a:lstStyle/>
          <a:p>
            <a:r>
              <a:rPr lang="zh-CN" altLang="en-US" sz="1600" b="1" dirty="0">
                <a:solidFill>
                  <a:schemeClr val="accent1"/>
                </a:solidFill>
                <a:cs typeface="+mn-ea"/>
                <a:sym typeface="+mn-lt"/>
              </a:rPr>
              <a:t>单击添加段落标题</a:t>
            </a:r>
            <a:endParaRPr lang="zh-CN" altLang="en-US" sz="1600" b="1" dirty="0">
              <a:solidFill>
                <a:schemeClr val="accent1"/>
              </a:solidFill>
              <a:cs typeface="+mn-ea"/>
              <a:sym typeface="+mn-lt"/>
            </a:endParaRPr>
          </a:p>
        </p:txBody>
      </p:sp>
      <p:sp>
        <p:nvSpPr>
          <p:cNvPr id="16" name="Freeform 9"/>
          <p:cNvSpPr/>
          <p:nvPr/>
        </p:nvSpPr>
        <p:spPr>
          <a:xfrm>
            <a:off x="6368088" y="1978371"/>
            <a:ext cx="691560" cy="691559"/>
          </a:xfrm>
          <a:custGeom>
            <a:avLst/>
            <a:gdLst>
              <a:gd name="connsiteX0" fmla="*/ 0 w 1252070"/>
              <a:gd name="connsiteY0" fmla="*/ 626035 h 1252070"/>
              <a:gd name="connsiteX1" fmla="*/ 626035 w 1252070"/>
              <a:gd name="connsiteY1" fmla="*/ 0 h 1252070"/>
              <a:gd name="connsiteX2" fmla="*/ 1252070 w 1252070"/>
              <a:gd name="connsiteY2" fmla="*/ 626035 h 1252070"/>
              <a:gd name="connsiteX3" fmla="*/ 626035 w 1252070"/>
              <a:gd name="connsiteY3" fmla="*/ 1252070 h 1252070"/>
              <a:gd name="connsiteX4" fmla="*/ 0 w 1252070"/>
              <a:gd name="connsiteY4" fmla="*/ 626035 h 1252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070" h="1252070">
                <a:moveTo>
                  <a:pt x="0" y="626035"/>
                </a:moveTo>
                <a:cubicBezTo>
                  <a:pt x="0" y="280285"/>
                  <a:pt x="280285" y="0"/>
                  <a:pt x="626035" y="0"/>
                </a:cubicBezTo>
                <a:cubicBezTo>
                  <a:pt x="971785" y="0"/>
                  <a:pt x="1252070" y="280285"/>
                  <a:pt x="1252070" y="626035"/>
                </a:cubicBezTo>
                <a:cubicBezTo>
                  <a:pt x="1252070" y="971785"/>
                  <a:pt x="971785" y="1252070"/>
                  <a:pt x="626035" y="1252070"/>
                </a:cubicBezTo>
                <a:cubicBezTo>
                  <a:pt x="280285" y="1252070"/>
                  <a:pt x="0" y="971785"/>
                  <a:pt x="0" y="626035"/>
                </a:cubicBezTo>
                <a:close/>
              </a:path>
            </a:pathLst>
          </a:custGeom>
          <a:solidFill>
            <a:schemeClr val="accent1"/>
          </a:solidFill>
          <a:ln w="3175">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218921" tIns="218921" rIns="218921" bIns="218921" numCol="1" spcCol="1270" anchor="ctr" anchorCtr="0">
            <a:noAutofit/>
          </a:bodyPr>
          <a:lstStyle/>
          <a:p>
            <a:pPr algn="ctr" defTabSz="1244600">
              <a:lnSpc>
                <a:spcPct val="90000"/>
              </a:lnSpc>
              <a:spcBef>
                <a:spcPct val="0"/>
              </a:spcBef>
              <a:spcAft>
                <a:spcPct val="35000"/>
              </a:spcAft>
            </a:pPr>
            <a:r>
              <a:rPr lang="en-US" sz="2400" dirty="0">
                <a:solidFill>
                  <a:schemeClr val="bg1"/>
                </a:solidFill>
                <a:cs typeface="+mn-ea"/>
                <a:sym typeface="+mn-lt"/>
              </a:rPr>
              <a:t>A</a:t>
            </a:r>
            <a:endParaRPr lang="en-US" sz="2400" dirty="0">
              <a:solidFill>
                <a:schemeClr val="bg1"/>
              </a:solidFill>
              <a:cs typeface="+mn-ea"/>
              <a:sym typeface="+mn-lt"/>
            </a:endParaRPr>
          </a:p>
        </p:txBody>
      </p:sp>
      <p:sp>
        <p:nvSpPr>
          <p:cNvPr id="17" name="矩形 16"/>
          <p:cNvSpPr/>
          <p:nvPr/>
        </p:nvSpPr>
        <p:spPr>
          <a:xfrm>
            <a:off x="7454424" y="3706158"/>
            <a:ext cx="3480275" cy="462242"/>
          </a:xfrm>
          <a:prstGeom prst="rect">
            <a:avLst/>
          </a:prstGeom>
        </p:spPr>
        <p:txBody>
          <a:bodyPr wrap="square" lIns="0" tIns="0" rIns="0" bIns="0">
            <a:spAutoFit/>
          </a:bodyPr>
          <a:lstStyle/>
          <a:p>
            <a:pPr>
              <a:lnSpc>
                <a:spcPct val="130000"/>
              </a:lnSpc>
            </a:pPr>
            <a:r>
              <a:rPr lang="en-US" altLang="zh-CN" sz="1200" dirty="0">
                <a:solidFill>
                  <a:schemeClr val="tx1">
                    <a:lumMod val="75000"/>
                    <a:lumOff val="25000"/>
                  </a:schemeClr>
                </a:solidFill>
                <a:cs typeface="+mn-ea"/>
                <a:sym typeface="+mn-lt"/>
              </a:rPr>
              <a:t>Please add your title text here, and then fill in the text. Please add your title text here.</a:t>
            </a:r>
            <a:endParaRPr lang="zh-CN" altLang="en-US" sz="1200" dirty="0">
              <a:solidFill>
                <a:schemeClr val="tx1">
                  <a:lumMod val="75000"/>
                  <a:lumOff val="25000"/>
                </a:schemeClr>
              </a:solidFill>
              <a:cs typeface="+mn-ea"/>
              <a:sym typeface="+mn-lt"/>
            </a:endParaRPr>
          </a:p>
        </p:txBody>
      </p:sp>
      <p:sp>
        <p:nvSpPr>
          <p:cNvPr id="18" name="文本框 17"/>
          <p:cNvSpPr txBox="1"/>
          <p:nvPr/>
        </p:nvSpPr>
        <p:spPr>
          <a:xfrm>
            <a:off x="7454425" y="3367603"/>
            <a:ext cx="1873163" cy="246221"/>
          </a:xfrm>
          <a:prstGeom prst="rect">
            <a:avLst/>
          </a:prstGeom>
          <a:noFill/>
        </p:spPr>
        <p:txBody>
          <a:bodyPr wrap="square" lIns="0" tIns="0" rIns="0" bIns="0" rtlCol="0">
            <a:spAutoFit/>
          </a:bodyPr>
          <a:lstStyle/>
          <a:p>
            <a:r>
              <a:rPr lang="zh-CN" altLang="en-US" sz="1600" b="1" dirty="0">
                <a:solidFill>
                  <a:schemeClr val="accent1"/>
                </a:solidFill>
                <a:cs typeface="+mn-ea"/>
                <a:sym typeface="+mn-lt"/>
              </a:rPr>
              <a:t>单击添加段落标题</a:t>
            </a:r>
            <a:endParaRPr lang="zh-CN" altLang="en-US" sz="1600" b="1" dirty="0">
              <a:solidFill>
                <a:schemeClr val="accent1"/>
              </a:solidFill>
              <a:cs typeface="+mn-ea"/>
              <a:sym typeface="+mn-lt"/>
            </a:endParaRPr>
          </a:p>
        </p:txBody>
      </p:sp>
      <p:sp>
        <p:nvSpPr>
          <p:cNvPr id="19" name="Freeform 10"/>
          <p:cNvSpPr/>
          <p:nvPr/>
        </p:nvSpPr>
        <p:spPr>
          <a:xfrm>
            <a:off x="6368088" y="3406332"/>
            <a:ext cx="691560" cy="691560"/>
          </a:xfrm>
          <a:custGeom>
            <a:avLst/>
            <a:gdLst>
              <a:gd name="connsiteX0" fmla="*/ 0 w 1252070"/>
              <a:gd name="connsiteY0" fmla="*/ 626035 h 1252070"/>
              <a:gd name="connsiteX1" fmla="*/ 626035 w 1252070"/>
              <a:gd name="connsiteY1" fmla="*/ 0 h 1252070"/>
              <a:gd name="connsiteX2" fmla="*/ 1252070 w 1252070"/>
              <a:gd name="connsiteY2" fmla="*/ 626035 h 1252070"/>
              <a:gd name="connsiteX3" fmla="*/ 626035 w 1252070"/>
              <a:gd name="connsiteY3" fmla="*/ 1252070 h 1252070"/>
              <a:gd name="connsiteX4" fmla="*/ 0 w 1252070"/>
              <a:gd name="connsiteY4" fmla="*/ 626035 h 1252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070" h="1252070">
                <a:moveTo>
                  <a:pt x="0" y="626035"/>
                </a:moveTo>
                <a:cubicBezTo>
                  <a:pt x="0" y="280285"/>
                  <a:pt x="280285" y="0"/>
                  <a:pt x="626035" y="0"/>
                </a:cubicBezTo>
                <a:cubicBezTo>
                  <a:pt x="971785" y="0"/>
                  <a:pt x="1252070" y="280285"/>
                  <a:pt x="1252070" y="626035"/>
                </a:cubicBezTo>
                <a:cubicBezTo>
                  <a:pt x="1252070" y="971785"/>
                  <a:pt x="971785" y="1252070"/>
                  <a:pt x="626035" y="1252070"/>
                </a:cubicBezTo>
                <a:cubicBezTo>
                  <a:pt x="280285" y="1252070"/>
                  <a:pt x="0" y="971785"/>
                  <a:pt x="0" y="626035"/>
                </a:cubicBezTo>
                <a:close/>
              </a:path>
            </a:pathLst>
          </a:custGeom>
          <a:solidFill>
            <a:schemeClr val="accent1"/>
          </a:solidFill>
          <a:ln w="3175">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218921" tIns="218921" rIns="218921" bIns="218921" numCol="1" spcCol="1270" anchor="ctr" anchorCtr="0">
            <a:noAutofit/>
          </a:bodyPr>
          <a:lstStyle/>
          <a:p>
            <a:pPr algn="ctr" defTabSz="1244600">
              <a:lnSpc>
                <a:spcPct val="90000"/>
              </a:lnSpc>
              <a:spcBef>
                <a:spcPct val="0"/>
              </a:spcBef>
              <a:spcAft>
                <a:spcPct val="35000"/>
              </a:spcAft>
            </a:pPr>
            <a:r>
              <a:rPr lang="en-US" sz="2400" dirty="0">
                <a:solidFill>
                  <a:schemeClr val="bg1"/>
                </a:solidFill>
                <a:cs typeface="+mn-ea"/>
                <a:sym typeface="+mn-lt"/>
              </a:rPr>
              <a:t>B</a:t>
            </a:r>
            <a:endParaRPr lang="en-US" sz="2400" dirty="0">
              <a:solidFill>
                <a:schemeClr val="bg1"/>
              </a:solidFill>
              <a:cs typeface="+mn-ea"/>
              <a:sym typeface="+mn-lt"/>
            </a:endParaRPr>
          </a:p>
        </p:txBody>
      </p:sp>
      <p:sp>
        <p:nvSpPr>
          <p:cNvPr id="20" name="矩形 19"/>
          <p:cNvSpPr/>
          <p:nvPr/>
        </p:nvSpPr>
        <p:spPr>
          <a:xfrm>
            <a:off x="7454424" y="5049741"/>
            <a:ext cx="3480275" cy="462242"/>
          </a:xfrm>
          <a:prstGeom prst="rect">
            <a:avLst/>
          </a:prstGeom>
        </p:spPr>
        <p:txBody>
          <a:bodyPr wrap="square" lIns="0" tIns="0" rIns="0" bIns="0">
            <a:spAutoFit/>
          </a:bodyPr>
          <a:lstStyle/>
          <a:p>
            <a:pPr>
              <a:lnSpc>
                <a:spcPct val="130000"/>
              </a:lnSpc>
            </a:pPr>
            <a:r>
              <a:rPr lang="en-US" altLang="zh-CN" sz="1200" dirty="0">
                <a:solidFill>
                  <a:schemeClr val="tx1">
                    <a:lumMod val="75000"/>
                    <a:lumOff val="25000"/>
                  </a:schemeClr>
                </a:solidFill>
                <a:cs typeface="+mn-ea"/>
                <a:sym typeface="+mn-lt"/>
              </a:rPr>
              <a:t>Please add your title text here, and then fill in the text. Please add your title text here.</a:t>
            </a:r>
            <a:endParaRPr lang="zh-CN" altLang="en-US" sz="1200" dirty="0">
              <a:solidFill>
                <a:schemeClr val="tx1">
                  <a:lumMod val="75000"/>
                  <a:lumOff val="25000"/>
                </a:schemeClr>
              </a:solidFill>
              <a:cs typeface="+mn-ea"/>
              <a:sym typeface="+mn-lt"/>
            </a:endParaRPr>
          </a:p>
        </p:txBody>
      </p:sp>
      <p:sp>
        <p:nvSpPr>
          <p:cNvPr id="21" name="文本框 20"/>
          <p:cNvSpPr txBox="1"/>
          <p:nvPr/>
        </p:nvSpPr>
        <p:spPr>
          <a:xfrm>
            <a:off x="7454425" y="4711187"/>
            <a:ext cx="1873163" cy="246221"/>
          </a:xfrm>
          <a:prstGeom prst="rect">
            <a:avLst/>
          </a:prstGeom>
          <a:noFill/>
        </p:spPr>
        <p:txBody>
          <a:bodyPr wrap="square" lIns="0" tIns="0" rIns="0" bIns="0" rtlCol="0">
            <a:spAutoFit/>
          </a:bodyPr>
          <a:lstStyle/>
          <a:p>
            <a:r>
              <a:rPr lang="zh-CN" altLang="en-US" sz="1600" b="1" dirty="0">
                <a:solidFill>
                  <a:schemeClr val="accent1"/>
                </a:solidFill>
                <a:cs typeface="+mn-ea"/>
                <a:sym typeface="+mn-lt"/>
              </a:rPr>
              <a:t>单击添加段落标题</a:t>
            </a:r>
            <a:endParaRPr lang="zh-CN" altLang="en-US" sz="1600" b="1" dirty="0">
              <a:solidFill>
                <a:schemeClr val="accent1"/>
              </a:solidFill>
              <a:cs typeface="+mn-ea"/>
              <a:sym typeface="+mn-lt"/>
            </a:endParaRPr>
          </a:p>
        </p:txBody>
      </p:sp>
      <p:sp>
        <p:nvSpPr>
          <p:cNvPr id="22" name="Freeform 12"/>
          <p:cNvSpPr/>
          <p:nvPr/>
        </p:nvSpPr>
        <p:spPr>
          <a:xfrm>
            <a:off x="6368088" y="4834297"/>
            <a:ext cx="691560" cy="691561"/>
          </a:xfrm>
          <a:custGeom>
            <a:avLst/>
            <a:gdLst>
              <a:gd name="connsiteX0" fmla="*/ 0 w 1252070"/>
              <a:gd name="connsiteY0" fmla="*/ 626035 h 1252070"/>
              <a:gd name="connsiteX1" fmla="*/ 626035 w 1252070"/>
              <a:gd name="connsiteY1" fmla="*/ 0 h 1252070"/>
              <a:gd name="connsiteX2" fmla="*/ 1252070 w 1252070"/>
              <a:gd name="connsiteY2" fmla="*/ 626035 h 1252070"/>
              <a:gd name="connsiteX3" fmla="*/ 626035 w 1252070"/>
              <a:gd name="connsiteY3" fmla="*/ 1252070 h 1252070"/>
              <a:gd name="connsiteX4" fmla="*/ 0 w 1252070"/>
              <a:gd name="connsiteY4" fmla="*/ 626035 h 12520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070" h="1252070">
                <a:moveTo>
                  <a:pt x="0" y="626035"/>
                </a:moveTo>
                <a:cubicBezTo>
                  <a:pt x="0" y="280285"/>
                  <a:pt x="280285" y="0"/>
                  <a:pt x="626035" y="0"/>
                </a:cubicBezTo>
                <a:cubicBezTo>
                  <a:pt x="971785" y="0"/>
                  <a:pt x="1252070" y="280285"/>
                  <a:pt x="1252070" y="626035"/>
                </a:cubicBezTo>
                <a:cubicBezTo>
                  <a:pt x="1252070" y="971785"/>
                  <a:pt x="971785" y="1252070"/>
                  <a:pt x="626035" y="1252070"/>
                </a:cubicBezTo>
                <a:cubicBezTo>
                  <a:pt x="280285" y="1252070"/>
                  <a:pt x="0" y="971785"/>
                  <a:pt x="0" y="626035"/>
                </a:cubicBezTo>
                <a:close/>
              </a:path>
            </a:pathLst>
          </a:custGeom>
          <a:solidFill>
            <a:schemeClr val="accent1"/>
          </a:solidFill>
          <a:ln w="3175">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218921" tIns="218921" rIns="218921" bIns="218921" numCol="1" spcCol="1270" anchor="ctr" anchorCtr="0">
            <a:noAutofit/>
          </a:bodyPr>
          <a:lstStyle/>
          <a:p>
            <a:pPr algn="ctr" defTabSz="1244600">
              <a:lnSpc>
                <a:spcPct val="90000"/>
              </a:lnSpc>
              <a:spcBef>
                <a:spcPct val="0"/>
              </a:spcBef>
              <a:spcAft>
                <a:spcPct val="35000"/>
              </a:spcAft>
            </a:pPr>
            <a:r>
              <a:rPr lang="en-US" sz="2400" dirty="0">
                <a:solidFill>
                  <a:schemeClr val="bg1"/>
                </a:solidFill>
                <a:cs typeface="+mn-ea"/>
                <a:sym typeface="+mn-lt"/>
              </a:rPr>
              <a:t>C</a:t>
            </a:r>
            <a:endParaRPr lang="en-US" sz="2400" dirty="0">
              <a:solidFill>
                <a:schemeClr val="bg1"/>
              </a:solidFill>
              <a:cs typeface="+mn-ea"/>
              <a:sym typeface="+mn-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0"/>
            <a:ext cx="12192002" cy="6858000"/>
            <a:chOff x="0" y="0"/>
            <a:chExt cx="12192002" cy="6858000"/>
          </a:xfrm>
        </p:grpSpPr>
        <p:pic>
          <p:nvPicPr>
            <p:cNvPr id="2" name="图片 1"/>
            <p:cNvPicPr>
              <a:picLocks noChangeAspect="1"/>
            </p:cNvPicPr>
            <p:nvPr/>
          </p:nvPicPr>
          <p:blipFill rotWithShape="1">
            <a:blip r:embed="rId1"/>
            <a:srcRect l="5417"/>
            <a:stretch>
              <a:fillRect/>
            </a:stretch>
          </p:blipFill>
          <p:spPr>
            <a:xfrm flipV="1">
              <a:off x="0" y="0"/>
              <a:ext cx="3987800" cy="6858000"/>
            </a:xfrm>
            <a:prstGeom prst="rect">
              <a:avLst/>
            </a:prstGeom>
          </p:spPr>
        </p:pic>
        <p:pic>
          <p:nvPicPr>
            <p:cNvPr id="23" name="图片 22"/>
            <p:cNvPicPr>
              <a:picLocks noChangeAspect="1"/>
            </p:cNvPicPr>
            <p:nvPr/>
          </p:nvPicPr>
          <p:blipFill rotWithShape="1">
            <a:blip r:embed="rId1"/>
            <a:srcRect l="5417"/>
            <a:stretch>
              <a:fillRect/>
            </a:stretch>
          </p:blipFill>
          <p:spPr>
            <a:xfrm flipH="1">
              <a:off x="8204202" y="0"/>
              <a:ext cx="3987800" cy="6858000"/>
            </a:xfrm>
            <a:prstGeom prst="rect">
              <a:avLst/>
            </a:prstGeom>
          </p:spPr>
        </p:pic>
      </p:grpSp>
      <p:sp>
        <p:nvSpPr>
          <p:cNvPr id="24" name="矩形 23"/>
          <p:cNvSpPr/>
          <p:nvPr/>
        </p:nvSpPr>
        <p:spPr>
          <a:xfrm>
            <a:off x="3973287" y="1740110"/>
            <a:ext cx="4245429" cy="584775"/>
          </a:xfrm>
          <a:prstGeom prst="rect">
            <a:avLst/>
          </a:prstGeom>
        </p:spPr>
        <p:txBody>
          <a:bodyPr wrap="square">
            <a:spAutoFit/>
          </a:bodyPr>
          <a:lstStyle/>
          <a:p>
            <a:pPr lvl="0" algn="ctr">
              <a:defRPr/>
            </a:pPr>
            <a:r>
              <a:rPr lang="en-US" altLang="zh-CN" sz="3200" dirty="0">
                <a:solidFill>
                  <a:schemeClr val="tx1">
                    <a:lumMod val="75000"/>
                    <a:lumOff val="25000"/>
                  </a:schemeClr>
                </a:solidFill>
                <a:cs typeface="+mn-ea"/>
                <a:sym typeface="+mn-lt"/>
              </a:rPr>
              <a:t>PART 03</a:t>
            </a:r>
            <a:endParaRPr kumimoji="0" lang="zh-CN" altLang="en-US" sz="3200" b="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25" name="矩形 24"/>
          <p:cNvSpPr/>
          <p:nvPr/>
        </p:nvSpPr>
        <p:spPr>
          <a:xfrm>
            <a:off x="2400301" y="3556875"/>
            <a:ext cx="7391400" cy="36933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1A7B81"/>
                </a:solidFill>
                <a:effectLst/>
                <a:uLnTx/>
                <a:uFillTx/>
                <a:cs typeface="+mn-ea"/>
                <a:sym typeface="+mn-lt"/>
              </a:rPr>
              <a:t>TEACH STUDENTS IN ACCORDANCE WITH THEIR APTITUDE</a:t>
            </a:r>
            <a:endParaRPr kumimoji="0" lang="zh-CN" altLang="en-US" sz="1800" b="0" i="0" u="none" strike="noStrike" kern="1200" cap="none" spc="0" normalizeH="0" baseline="0" noProof="0" dirty="0">
              <a:ln>
                <a:noFill/>
              </a:ln>
              <a:solidFill>
                <a:srgbClr val="1A7B81"/>
              </a:solidFill>
              <a:effectLst/>
              <a:uLnTx/>
              <a:uFillTx/>
              <a:cs typeface="+mn-ea"/>
              <a:sym typeface="+mn-lt"/>
            </a:endParaRPr>
          </a:p>
        </p:txBody>
      </p:sp>
      <p:sp>
        <p:nvSpPr>
          <p:cNvPr id="26" name="矩形 25"/>
          <p:cNvSpPr/>
          <p:nvPr/>
        </p:nvSpPr>
        <p:spPr>
          <a:xfrm>
            <a:off x="1756785" y="2465313"/>
            <a:ext cx="8678433" cy="1107996"/>
          </a:xfrm>
          <a:prstGeom prst="rect">
            <a:avLst/>
          </a:prstGeom>
        </p:spPr>
        <p:txBody>
          <a:bodyPr wrap="square">
            <a:spAutoFit/>
          </a:bodyPr>
          <a:lstStyle/>
          <a:p>
            <a:pPr lvl="0" algn="ctr">
              <a:defRPr/>
            </a:pPr>
            <a:r>
              <a:rPr lang="zh-CN" altLang="en-US" sz="6600" i="1" dirty="0">
                <a:solidFill>
                  <a:srgbClr val="33AAB9"/>
                </a:solidFill>
                <a:latin typeface="汉仪雅酷黑 75W" panose="020B0804020202020204" pitchFamily="34" charset="-122"/>
                <a:ea typeface="汉仪雅酷黑 75W" panose="020B0804020202020204" pitchFamily="34" charset="-122"/>
                <a:cs typeface="+mn-ea"/>
                <a:sym typeface="+mn-lt"/>
              </a:rPr>
              <a:t>工作不足及改正办法</a:t>
            </a:r>
            <a:endParaRPr lang="zh-CN" altLang="en-US" sz="6600" i="1" dirty="0">
              <a:solidFill>
                <a:srgbClr val="33AAB9"/>
              </a:solidFill>
              <a:latin typeface="汉仪雅酷黑 75W" panose="020B0804020202020204" pitchFamily="34" charset="-122"/>
              <a:ea typeface="汉仪雅酷黑 75W" panose="020B0804020202020204" pitchFamily="34" charset="-122"/>
              <a:cs typeface="+mn-ea"/>
              <a:sym typeface="+mn-lt"/>
            </a:endParaRPr>
          </a:p>
        </p:txBody>
      </p:sp>
      <p:sp>
        <p:nvSpPr>
          <p:cNvPr id="27" name="矩形 26"/>
          <p:cNvSpPr/>
          <p:nvPr/>
        </p:nvSpPr>
        <p:spPr>
          <a:xfrm>
            <a:off x="3026822" y="3926207"/>
            <a:ext cx="6138358" cy="568810"/>
          </a:xfrm>
          <a:prstGeom prst="rect">
            <a:avLst/>
          </a:prstGeom>
        </p:spPr>
        <p:txBody>
          <a:bodyPr wrap="square">
            <a:spAutoFit/>
          </a:bodyPr>
          <a:lstStyle/>
          <a:p>
            <a:pPr lvl="0" algn="ctr">
              <a:lnSpc>
                <a:spcPct val="150000"/>
              </a:lnSpc>
              <a:defRPr/>
            </a:pPr>
            <a:r>
              <a:rPr kumimoji="0" lang="en-US" altLang="zh-CN" sz="1100" b="0" i="0" u="none" strike="noStrike" kern="1200" cap="none" spc="0" normalizeH="0" baseline="0" noProof="0" dirty="0">
                <a:ln>
                  <a:noFill/>
                </a:ln>
                <a:solidFill>
                  <a:srgbClr val="60605F"/>
                </a:solidFill>
                <a:effectLst/>
                <a:uLnTx/>
                <a:uFillTx/>
                <a:cs typeface="+mn-ea"/>
                <a:sym typeface="+mn-lt"/>
              </a:rPr>
              <a:t>Please add your title text here, and then fill in the text. Please add your title text here, and then fill in the text. Please. Please add your title text here</a:t>
            </a:r>
            <a:endParaRPr kumimoji="0" lang="en-US" altLang="zh-CN" sz="1100" b="0" i="0" u="none" strike="noStrike" kern="1200" cap="none" spc="0" normalizeH="0" baseline="0" noProof="0" dirty="0">
              <a:ln>
                <a:noFill/>
              </a:ln>
              <a:solidFill>
                <a:srgbClr val="60605F"/>
              </a:solidFill>
              <a:effectLst/>
              <a:uLnTx/>
              <a:uFillTx/>
              <a:cs typeface="+mn-ea"/>
              <a:sym typeface="+mn-lt"/>
            </a:endParaRPr>
          </a:p>
        </p:txBody>
      </p:sp>
    </p:spTree>
  </p:cSld>
  <p:clrMapOvr>
    <a:masterClrMapping/>
  </p:clrMapOvr>
</p:sld>
</file>

<file path=ppt/theme/theme1.xml><?xml version="1.0" encoding="utf-8"?>
<a:theme xmlns:a="http://schemas.openxmlformats.org/drawingml/2006/main" name="Office 主题​​">
  <a:themeElements>
    <a:clrScheme name="自定义 138">
      <a:dk1>
        <a:sysClr val="windowText" lastClr="000000"/>
      </a:dk1>
      <a:lt1>
        <a:sysClr val="window" lastClr="FFFFFF"/>
      </a:lt1>
      <a:dk2>
        <a:srgbClr val="44546A"/>
      </a:dk2>
      <a:lt2>
        <a:srgbClr val="E7E6E6"/>
      </a:lt2>
      <a:accent1>
        <a:srgbClr val="1A7B81"/>
      </a:accent1>
      <a:accent2>
        <a:srgbClr val="33AAB9"/>
      </a:accent2>
      <a:accent3>
        <a:srgbClr val="3F3F3F"/>
      </a:accent3>
      <a:accent4>
        <a:srgbClr val="1A7B81"/>
      </a:accent4>
      <a:accent5>
        <a:srgbClr val="33AAB9"/>
      </a:accent5>
      <a:accent6>
        <a:srgbClr val="3F3F3F"/>
      </a:accent6>
      <a:hlink>
        <a:srgbClr val="0563C1"/>
      </a:hlink>
      <a:folHlink>
        <a:srgbClr val="954F72"/>
      </a:folHlink>
    </a:clrScheme>
    <a:fontScheme name="dx24gc1r">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5504</Words>
  <Application>WPS 演示</Application>
  <PresentationFormat>宽屏</PresentationFormat>
  <Paragraphs>274</Paragraphs>
  <Slides>15</Slides>
  <Notes>15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Arial</vt:lpstr>
      <vt:lpstr>宋体</vt:lpstr>
      <vt:lpstr>Wingdings</vt:lpstr>
      <vt:lpstr>汉仪雅酷黑 75W</vt:lpstr>
      <vt:lpstr>Arial</vt:lpstr>
      <vt:lpstr>微软雅黑</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kingsoft</cp:lastModifiedBy>
  <cp:revision>54</cp:revision>
  <dcterms:created xsi:type="dcterms:W3CDTF">2020-09-15T08:19:00Z</dcterms:created>
  <dcterms:modified xsi:type="dcterms:W3CDTF">2022-10-28T05:09:05Z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2052-11.1.0.10390</vt:lpwstr>
  </property>
  <property fmtid="{D5CDD505-2E9C-101B-9397-08002B2CF9AE}" pid="3" name="KSOTemplateUUID">
    <vt:lpwstr>v1.0_mb_uBgVQEUEg+8D4xYgeAp/Ug==</vt:lpwstr>
  </property>
</Properties>
</file>

<file path=docProps/thumbnail.jpeg>
</file>